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12801600" cy="9601200" type="A3"/>
  <p:notesSz cx="6858000" cy="9144000"/>
  <p:defaultTextStyle>
    <a:defPPr>
      <a:defRPr lang="en-US"/>
    </a:defPPr>
    <a:lvl1pPr marL="0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71" autoAdjust="0"/>
    <p:restoredTop sz="94660"/>
  </p:normalViewPr>
  <p:slideViewPr>
    <p:cSldViewPr>
      <p:cViewPr>
        <p:scale>
          <a:sx n="75" d="100"/>
          <a:sy n="75" d="100"/>
        </p:scale>
        <p:origin x="-498" y="-28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7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7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4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2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8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7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7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6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5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4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4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6" indent="0">
              <a:buNone/>
              <a:defRPr sz="2800" b="1"/>
            </a:lvl2pPr>
            <a:lvl3pPr marL="1279852" indent="0">
              <a:buNone/>
              <a:defRPr sz="2500" b="1"/>
            </a:lvl3pPr>
            <a:lvl4pPr marL="1919778" indent="0">
              <a:buNone/>
              <a:defRPr sz="2200" b="1"/>
            </a:lvl4pPr>
            <a:lvl5pPr marL="2559705" indent="0">
              <a:buNone/>
              <a:defRPr sz="2200" b="1"/>
            </a:lvl5pPr>
            <a:lvl6pPr marL="3199631" indent="0">
              <a:buNone/>
              <a:defRPr sz="2200" b="1"/>
            </a:lvl6pPr>
            <a:lvl7pPr marL="3839559" indent="0">
              <a:buNone/>
              <a:defRPr sz="2200" b="1"/>
            </a:lvl7pPr>
            <a:lvl8pPr marL="4479485" indent="0">
              <a:buNone/>
              <a:defRPr sz="2200" b="1"/>
            </a:lvl8pPr>
            <a:lvl9pPr marL="5119411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926" indent="0">
              <a:buNone/>
              <a:defRPr sz="2800" b="1"/>
            </a:lvl2pPr>
            <a:lvl3pPr marL="1279852" indent="0">
              <a:buNone/>
              <a:defRPr sz="2500" b="1"/>
            </a:lvl3pPr>
            <a:lvl4pPr marL="1919778" indent="0">
              <a:buNone/>
              <a:defRPr sz="2200" b="1"/>
            </a:lvl4pPr>
            <a:lvl5pPr marL="2559705" indent="0">
              <a:buNone/>
              <a:defRPr sz="2200" b="1"/>
            </a:lvl5pPr>
            <a:lvl6pPr marL="3199631" indent="0">
              <a:buNone/>
              <a:defRPr sz="2200" b="1"/>
            </a:lvl6pPr>
            <a:lvl7pPr marL="3839559" indent="0">
              <a:buNone/>
              <a:defRPr sz="2200" b="1"/>
            </a:lvl7pPr>
            <a:lvl8pPr marL="4479485" indent="0">
              <a:buNone/>
              <a:defRPr sz="2200" b="1"/>
            </a:lvl8pPr>
            <a:lvl9pPr marL="5119411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26" indent="0">
              <a:buNone/>
              <a:defRPr sz="1700"/>
            </a:lvl2pPr>
            <a:lvl3pPr marL="1279852" indent="0">
              <a:buNone/>
              <a:defRPr sz="1400"/>
            </a:lvl3pPr>
            <a:lvl4pPr marL="1919778" indent="0">
              <a:buNone/>
              <a:defRPr sz="1300"/>
            </a:lvl4pPr>
            <a:lvl5pPr marL="2559705" indent="0">
              <a:buNone/>
              <a:defRPr sz="1300"/>
            </a:lvl5pPr>
            <a:lvl6pPr marL="3199631" indent="0">
              <a:buNone/>
              <a:defRPr sz="1300"/>
            </a:lvl6pPr>
            <a:lvl7pPr marL="3839559" indent="0">
              <a:buNone/>
              <a:defRPr sz="1300"/>
            </a:lvl7pPr>
            <a:lvl8pPr marL="4479485" indent="0">
              <a:buNone/>
              <a:defRPr sz="1300"/>
            </a:lvl8pPr>
            <a:lvl9pPr marL="511941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26" indent="0">
              <a:buNone/>
              <a:defRPr sz="3900"/>
            </a:lvl2pPr>
            <a:lvl3pPr marL="1279852" indent="0">
              <a:buNone/>
              <a:defRPr sz="3400"/>
            </a:lvl3pPr>
            <a:lvl4pPr marL="1919778" indent="0">
              <a:buNone/>
              <a:defRPr sz="2800"/>
            </a:lvl4pPr>
            <a:lvl5pPr marL="2559705" indent="0">
              <a:buNone/>
              <a:defRPr sz="2800"/>
            </a:lvl5pPr>
            <a:lvl6pPr marL="3199631" indent="0">
              <a:buNone/>
              <a:defRPr sz="2800"/>
            </a:lvl6pPr>
            <a:lvl7pPr marL="3839559" indent="0">
              <a:buNone/>
              <a:defRPr sz="2800"/>
            </a:lvl7pPr>
            <a:lvl8pPr marL="4479485" indent="0">
              <a:buNone/>
              <a:defRPr sz="2800"/>
            </a:lvl8pPr>
            <a:lvl9pPr marL="5119411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926" indent="0">
              <a:buNone/>
              <a:defRPr sz="1700"/>
            </a:lvl2pPr>
            <a:lvl3pPr marL="1279852" indent="0">
              <a:buNone/>
              <a:defRPr sz="1400"/>
            </a:lvl3pPr>
            <a:lvl4pPr marL="1919778" indent="0">
              <a:buNone/>
              <a:defRPr sz="1300"/>
            </a:lvl4pPr>
            <a:lvl5pPr marL="2559705" indent="0">
              <a:buNone/>
              <a:defRPr sz="1300"/>
            </a:lvl5pPr>
            <a:lvl6pPr marL="3199631" indent="0">
              <a:buNone/>
              <a:defRPr sz="1300"/>
            </a:lvl6pPr>
            <a:lvl7pPr marL="3839559" indent="0">
              <a:buNone/>
              <a:defRPr sz="1300"/>
            </a:lvl7pPr>
            <a:lvl8pPr marL="4479485" indent="0">
              <a:buNone/>
              <a:defRPr sz="1300"/>
            </a:lvl8pPr>
            <a:lvl9pPr marL="511941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85" tIns="63994" rIns="127985" bIns="639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85" tIns="63994" rIns="127985" bIns="639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4"/>
            <a:ext cx="29870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95062-3328-4A16-A27B-2E12B2080866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4"/>
            <a:ext cx="40538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4"/>
            <a:ext cx="2987040" cy="511175"/>
          </a:xfrm>
          <a:prstGeom prst="rect">
            <a:avLst/>
          </a:prstGeom>
        </p:spPr>
        <p:txBody>
          <a:bodyPr vert="horz" lIns="127985" tIns="63994" rIns="127985" bIns="63994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60DA5-F127-460C-B6FF-4A39F927A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852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45" indent="-479945" algn="l" defTabSz="1279852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81" indent="-399953" algn="l" defTabSz="1279852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816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742" indent="-319963" algn="l" defTabSz="127985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668" indent="-319963" algn="l" defTabSz="1279852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594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20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449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375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26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52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778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70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3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559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48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41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Desktop\Natura 2000\Aut. Ditrau - Tg Neam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10972800" cy="868611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539875" y="152400"/>
            <a:ext cx="996632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Autostrada</a:t>
            </a:r>
            <a:r>
              <a:rPr lang="en-US" dirty="0"/>
              <a:t> </a:t>
            </a:r>
            <a:r>
              <a:rPr lang="en-US" dirty="0" err="1"/>
              <a:t>Targu</a:t>
            </a:r>
            <a:r>
              <a:rPr lang="en-US" dirty="0"/>
              <a:t> </a:t>
            </a:r>
            <a:r>
              <a:rPr lang="en-US" dirty="0" err="1"/>
              <a:t>Mures</a:t>
            </a:r>
            <a:r>
              <a:rPr lang="en-US" dirty="0"/>
              <a:t> – </a:t>
            </a:r>
            <a:r>
              <a:rPr lang="en-US" dirty="0" err="1"/>
              <a:t>Targu</a:t>
            </a:r>
            <a:r>
              <a:rPr lang="en-US" dirty="0"/>
              <a:t> </a:t>
            </a:r>
            <a:r>
              <a:rPr lang="en-US" dirty="0" err="1" smtClean="0"/>
              <a:t>Neamt</a:t>
            </a:r>
            <a:endParaRPr lang="en-US" dirty="0" smtClean="0"/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Sectiunea</a:t>
            </a:r>
            <a:r>
              <a:rPr lang="en-US" dirty="0" smtClean="0"/>
              <a:t>  </a:t>
            </a:r>
            <a:r>
              <a:rPr lang="en-US" dirty="0" err="1" smtClean="0"/>
              <a:t>Ditrau</a:t>
            </a:r>
            <a:r>
              <a:rPr lang="en-US" dirty="0" smtClean="0"/>
              <a:t> – </a:t>
            </a:r>
            <a:r>
              <a:rPr lang="en-US" dirty="0" err="1" smtClean="0"/>
              <a:t>Targu</a:t>
            </a:r>
            <a:r>
              <a:rPr lang="en-US" dirty="0" smtClean="0"/>
              <a:t> </a:t>
            </a:r>
            <a:r>
              <a:rPr lang="en-US" dirty="0" err="1" smtClean="0"/>
              <a:t>Neamt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2514600" y="1295400"/>
            <a:ext cx="8235696" cy="6324600"/>
          </a:xfrm>
          <a:custGeom>
            <a:avLst/>
            <a:gdLst>
              <a:gd name="connsiteX0" fmla="*/ 5340096 w 5340096"/>
              <a:gd name="connsiteY0" fmla="*/ 398272 h 4263136"/>
              <a:gd name="connsiteX1" fmla="*/ 4974336 w 5340096"/>
              <a:gd name="connsiteY1" fmla="*/ 215392 h 4263136"/>
              <a:gd name="connsiteX2" fmla="*/ 4693920 w 5340096"/>
              <a:gd name="connsiteY2" fmla="*/ 93472 h 4263136"/>
              <a:gd name="connsiteX3" fmla="*/ 4340352 w 5340096"/>
              <a:gd name="connsiteY3" fmla="*/ 69088 h 4263136"/>
              <a:gd name="connsiteX4" fmla="*/ 4035552 w 5340096"/>
              <a:gd name="connsiteY4" fmla="*/ 69088 h 4263136"/>
              <a:gd name="connsiteX5" fmla="*/ 3803904 w 5340096"/>
              <a:gd name="connsiteY5" fmla="*/ 8128 h 4263136"/>
              <a:gd name="connsiteX6" fmla="*/ 3572256 w 5340096"/>
              <a:gd name="connsiteY6" fmla="*/ 117856 h 4263136"/>
              <a:gd name="connsiteX7" fmla="*/ 3316224 w 5340096"/>
              <a:gd name="connsiteY7" fmla="*/ 483616 h 4263136"/>
              <a:gd name="connsiteX8" fmla="*/ 3011424 w 5340096"/>
              <a:gd name="connsiteY8" fmla="*/ 849376 h 4263136"/>
              <a:gd name="connsiteX9" fmla="*/ 2865120 w 5340096"/>
              <a:gd name="connsiteY9" fmla="*/ 1215136 h 4263136"/>
              <a:gd name="connsiteX10" fmla="*/ 2682240 w 5340096"/>
              <a:gd name="connsiteY10" fmla="*/ 1458976 h 4263136"/>
              <a:gd name="connsiteX11" fmla="*/ 2365248 w 5340096"/>
              <a:gd name="connsiteY11" fmla="*/ 1751584 h 4263136"/>
              <a:gd name="connsiteX12" fmla="*/ 2109216 w 5340096"/>
              <a:gd name="connsiteY12" fmla="*/ 2092960 h 4263136"/>
              <a:gd name="connsiteX13" fmla="*/ 1828800 w 5340096"/>
              <a:gd name="connsiteY13" fmla="*/ 2300224 h 4263136"/>
              <a:gd name="connsiteX14" fmla="*/ 1572768 w 5340096"/>
              <a:gd name="connsiteY14" fmla="*/ 2434336 h 4263136"/>
              <a:gd name="connsiteX15" fmla="*/ 1402080 w 5340096"/>
              <a:gd name="connsiteY15" fmla="*/ 2775712 h 4263136"/>
              <a:gd name="connsiteX16" fmla="*/ 1267968 w 5340096"/>
              <a:gd name="connsiteY16" fmla="*/ 3043936 h 4263136"/>
              <a:gd name="connsiteX17" fmla="*/ 1048512 w 5340096"/>
              <a:gd name="connsiteY17" fmla="*/ 3275584 h 4263136"/>
              <a:gd name="connsiteX18" fmla="*/ 865632 w 5340096"/>
              <a:gd name="connsiteY18" fmla="*/ 3482848 h 4263136"/>
              <a:gd name="connsiteX19" fmla="*/ 438912 w 5340096"/>
              <a:gd name="connsiteY19" fmla="*/ 3921760 h 4263136"/>
              <a:gd name="connsiteX20" fmla="*/ 0 w 5340096"/>
              <a:gd name="connsiteY20" fmla="*/ 4263136 h 426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40096" h="4263136">
                <a:moveTo>
                  <a:pt x="5340096" y="398272"/>
                </a:moveTo>
                <a:cubicBezTo>
                  <a:pt x="5211064" y="332232"/>
                  <a:pt x="5082032" y="266192"/>
                  <a:pt x="4974336" y="215392"/>
                </a:cubicBezTo>
                <a:cubicBezTo>
                  <a:pt x="4866640" y="164592"/>
                  <a:pt x="4799584" y="117856"/>
                  <a:pt x="4693920" y="93472"/>
                </a:cubicBezTo>
                <a:cubicBezTo>
                  <a:pt x="4588256" y="69088"/>
                  <a:pt x="4450080" y="73152"/>
                  <a:pt x="4340352" y="69088"/>
                </a:cubicBezTo>
                <a:cubicBezTo>
                  <a:pt x="4230624" y="65024"/>
                  <a:pt x="4124960" y="79248"/>
                  <a:pt x="4035552" y="69088"/>
                </a:cubicBezTo>
                <a:cubicBezTo>
                  <a:pt x="3946144" y="58928"/>
                  <a:pt x="3881120" y="0"/>
                  <a:pt x="3803904" y="8128"/>
                </a:cubicBezTo>
                <a:cubicBezTo>
                  <a:pt x="3726688" y="16256"/>
                  <a:pt x="3653536" y="38608"/>
                  <a:pt x="3572256" y="117856"/>
                </a:cubicBezTo>
                <a:cubicBezTo>
                  <a:pt x="3490976" y="197104"/>
                  <a:pt x="3409696" y="361696"/>
                  <a:pt x="3316224" y="483616"/>
                </a:cubicBezTo>
                <a:cubicBezTo>
                  <a:pt x="3222752" y="605536"/>
                  <a:pt x="3086608" y="727456"/>
                  <a:pt x="3011424" y="849376"/>
                </a:cubicBezTo>
                <a:cubicBezTo>
                  <a:pt x="2936240" y="971296"/>
                  <a:pt x="2919984" y="1113536"/>
                  <a:pt x="2865120" y="1215136"/>
                </a:cubicBezTo>
                <a:cubicBezTo>
                  <a:pt x="2810256" y="1316736"/>
                  <a:pt x="2765552" y="1369568"/>
                  <a:pt x="2682240" y="1458976"/>
                </a:cubicBezTo>
                <a:cubicBezTo>
                  <a:pt x="2598928" y="1548384"/>
                  <a:pt x="2460752" y="1645920"/>
                  <a:pt x="2365248" y="1751584"/>
                </a:cubicBezTo>
                <a:cubicBezTo>
                  <a:pt x="2269744" y="1857248"/>
                  <a:pt x="2198624" y="2001520"/>
                  <a:pt x="2109216" y="2092960"/>
                </a:cubicBezTo>
                <a:cubicBezTo>
                  <a:pt x="2019808" y="2184400"/>
                  <a:pt x="1918208" y="2243328"/>
                  <a:pt x="1828800" y="2300224"/>
                </a:cubicBezTo>
                <a:cubicBezTo>
                  <a:pt x="1739392" y="2357120"/>
                  <a:pt x="1643888" y="2355088"/>
                  <a:pt x="1572768" y="2434336"/>
                </a:cubicBezTo>
                <a:cubicBezTo>
                  <a:pt x="1501648" y="2513584"/>
                  <a:pt x="1402080" y="2775712"/>
                  <a:pt x="1402080" y="2775712"/>
                </a:cubicBezTo>
                <a:cubicBezTo>
                  <a:pt x="1351280" y="2877312"/>
                  <a:pt x="1326896" y="2960624"/>
                  <a:pt x="1267968" y="3043936"/>
                </a:cubicBezTo>
                <a:cubicBezTo>
                  <a:pt x="1209040" y="3127248"/>
                  <a:pt x="1115568" y="3202432"/>
                  <a:pt x="1048512" y="3275584"/>
                </a:cubicBezTo>
                <a:cubicBezTo>
                  <a:pt x="981456" y="3348736"/>
                  <a:pt x="967232" y="3375152"/>
                  <a:pt x="865632" y="3482848"/>
                </a:cubicBezTo>
                <a:cubicBezTo>
                  <a:pt x="764032" y="3590544"/>
                  <a:pt x="583184" y="3791712"/>
                  <a:pt x="438912" y="3921760"/>
                </a:cubicBezTo>
                <a:cubicBezTo>
                  <a:pt x="294640" y="4051808"/>
                  <a:pt x="46736" y="4210304"/>
                  <a:pt x="0" y="4263136"/>
                </a:cubicBezTo>
              </a:path>
            </a:pathLst>
          </a:custGeom>
          <a:ln w="952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28001" tIns="64001" rIns="128001" bIns="64001" rtlCol="0" anchor="ctr"/>
          <a:lstStyle/>
          <a:p>
            <a:pPr algn="ctr" defTabSz="1792008" fontAlgn="base">
              <a:spcBef>
                <a:spcPct val="0"/>
              </a:spcBef>
              <a:spcAft>
                <a:spcPct val="0"/>
              </a:spcAft>
            </a:pPr>
            <a:endParaRPr lang="en-US" sz="3500" dirty="0"/>
          </a:p>
        </p:txBody>
      </p:sp>
      <p:sp>
        <p:nvSpPr>
          <p:cNvPr id="8" name="Rectangular Callout 5"/>
          <p:cNvSpPr>
            <a:spLocks noChangeArrowheads="1"/>
          </p:cNvSpPr>
          <p:nvPr/>
        </p:nvSpPr>
        <p:spPr bwMode="auto">
          <a:xfrm>
            <a:off x="2209800" y="3581400"/>
            <a:ext cx="1752600" cy="533400"/>
          </a:xfrm>
          <a:prstGeom prst="wedgeRectCallout">
            <a:avLst>
              <a:gd name="adj1" fmla="val -36810"/>
              <a:gd name="adj2" fmla="val 268574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ROSCI  0252</a:t>
            </a:r>
          </a:p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Toplita – Scaunul Rotund Borsec</a:t>
            </a:r>
          </a:p>
        </p:txBody>
      </p:sp>
      <p:sp>
        <p:nvSpPr>
          <p:cNvPr id="9" name="Rectangular Callout 5"/>
          <p:cNvSpPr>
            <a:spLocks noChangeArrowheads="1"/>
          </p:cNvSpPr>
          <p:nvPr/>
        </p:nvSpPr>
        <p:spPr bwMode="auto">
          <a:xfrm>
            <a:off x="2209800" y="3581400"/>
            <a:ext cx="1752600" cy="533400"/>
          </a:xfrm>
          <a:prstGeom prst="wedgeRectCallout">
            <a:avLst>
              <a:gd name="adj1" fmla="val 4495"/>
              <a:gd name="adj2" fmla="val 266190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ROSCI  0252</a:t>
            </a:r>
          </a:p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Toplita – Scaunul Rotund Borsec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3352800" y="8610600"/>
            <a:ext cx="1676400" cy="533400"/>
          </a:xfrm>
          <a:prstGeom prst="wedgeRectCallout">
            <a:avLst>
              <a:gd name="adj1" fmla="val -57125"/>
              <a:gd name="adj2" fmla="val -22761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ROSPA 0033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err="1">
                <a:latin typeface="Arial" pitchFamily="34" charset="0"/>
                <a:cs typeface="Arial" pitchFamily="34" charset="0"/>
              </a:rPr>
              <a:t>Depresiunea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Muntii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Giurgeului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6019800" y="6477000"/>
            <a:ext cx="1676400" cy="381000"/>
          </a:xfrm>
          <a:prstGeom prst="wedgeRectCallout">
            <a:avLst>
              <a:gd name="adj1" fmla="val -52156"/>
              <a:gd name="adj2" fmla="val -409991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ROSPA 0129</a:t>
            </a:r>
          </a:p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err="1">
                <a:latin typeface="Arial" pitchFamily="34" charset="0"/>
                <a:cs typeface="Arial" pitchFamily="34" charset="0"/>
              </a:rPr>
              <a:t>Masvul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dirty="0" err="1">
                <a:latin typeface="Arial" pitchFamily="34" charset="0"/>
                <a:cs typeface="Arial" pitchFamily="34" charset="0"/>
              </a:rPr>
              <a:t>Ceahlau</a:t>
            </a:r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ular Callout 5"/>
          <p:cNvSpPr>
            <a:spLocks noChangeArrowheads="1"/>
          </p:cNvSpPr>
          <p:nvPr/>
        </p:nvSpPr>
        <p:spPr bwMode="auto">
          <a:xfrm>
            <a:off x="7086600" y="5562600"/>
            <a:ext cx="1371600" cy="381000"/>
          </a:xfrm>
          <a:prstGeom prst="wedgeRectCallout">
            <a:avLst>
              <a:gd name="adj1" fmla="val -78838"/>
              <a:gd name="adj2" fmla="val -184759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ROSCI  0024</a:t>
            </a:r>
          </a:p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Ceahlau</a:t>
            </a:r>
          </a:p>
        </p:txBody>
      </p:sp>
      <p:sp>
        <p:nvSpPr>
          <p:cNvPr id="13" name="Rectangular Callout 5"/>
          <p:cNvSpPr>
            <a:spLocks noChangeArrowheads="1"/>
          </p:cNvSpPr>
          <p:nvPr/>
        </p:nvSpPr>
        <p:spPr bwMode="auto">
          <a:xfrm>
            <a:off x="7924800" y="3124200"/>
            <a:ext cx="1600200" cy="381000"/>
          </a:xfrm>
          <a:prstGeom prst="wedgeRectCallout">
            <a:avLst>
              <a:gd name="adj1" fmla="val 11776"/>
              <a:gd name="adj2" fmla="val -157826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ROSCI  0270</a:t>
            </a:r>
          </a:p>
          <a:p>
            <a:pPr algn="ctr" defTabSz="914400"/>
            <a:r>
              <a:rPr lang="en-US" sz="1200" b="1">
                <a:solidFill>
                  <a:srgbClr val="FFFFFF"/>
                </a:solidFill>
                <a:cs typeface="Arial" charset="0"/>
              </a:rPr>
              <a:t>Vanatori - Neamt</a:t>
            </a:r>
          </a:p>
        </p:txBody>
      </p:sp>
      <p:sp>
        <p:nvSpPr>
          <p:cNvPr id="14" name="Oval 13"/>
          <p:cNvSpPr/>
          <p:nvPr/>
        </p:nvSpPr>
        <p:spPr>
          <a:xfrm>
            <a:off x="2438400" y="7543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643616" y="177698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97608" y="7632192"/>
            <a:ext cx="762000" cy="32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r>
              <a:rPr lang="en-US" sz="1400" b="1" dirty="0" err="1" smtClean="0">
                <a:solidFill>
                  <a:schemeClr val="tx1"/>
                </a:solidFill>
              </a:rPr>
              <a:t>Ditrau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44</Words>
  <Application>Microsoft Office PowerPoint</Application>
  <PresentationFormat>A3 Paper (297x420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CNADNR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UC387</dc:creator>
  <cp:lastModifiedBy>Curky</cp:lastModifiedBy>
  <cp:revision>58</cp:revision>
  <dcterms:created xsi:type="dcterms:W3CDTF">2014-01-27T07:20:04Z</dcterms:created>
  <dcterms:modified xsi:type="dcterms:W3CDTF">2014-05-20T13:34:10Z</dcterms:modified>
</cp:coreProperties>
</file>