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5" r:id="rId2"/>
  </p:sldIdLst>
  <p:sldSz cx="12801600" cy="9601200" type="A3"/>
  <p:notesSz cx="6858000" cy="9144000"/>
  <p:defaultTextStyle>
    <a:defPPr>
      <a:defRPr lang="en-US"/>
    </a:defPPr>
    <a:lvl1pPr marL="0" algn="l" defTabSz="1279852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39926" algn="l" defTabSz="1279852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79852" algn="l" defTabSz="1279852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19778" algn="l" defTabSz="1279852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59705" algn="l" defTabSz="1279852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199631" algn="l" defTabSz="1279852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39559" algn="l" defTabSz="1279852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79485" algn="l" defTabSz="1279852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19411" algn="l" defTabSz="1279852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771" autoAdjust="0"/>
    <p:restoredTop sz="94660"/>
  </p:normalViewPr>
  <p:slideViewPr>
    <p:cSldViewPr>
      <p:cViewPr>
        <p:scale>
          <a:sx n="75" d="100"/>
          <a:sy n="75" d="100"/>
        </p:scale>
        <p:origin x="-498" y="-288"/>
      </p:cViewPr>
      <p:guideLst>
        <p:guide orient="horz" pos="3024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2982599"/>
            <a:ext cx="10881360" cy="205803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399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798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197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597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199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395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79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19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95062-3328-4A16-A27B-2E12B2080866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60DA5-F127-460C-B6FF-4A39F927A5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95062-3328-4A16-A27B-2E12B2080866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60DA5-F127-460C-B6FF-4A39F927A5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81160" y="384497"/>
            <a:ext cx="2880360" cy="819213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080" y="384497"/>
            <a:ext cx="8427720" cy="819213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95062-3328-4A16-A27B-2E12B2080866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60DA5-F127-460C-B6FF-4A39F927A5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95062-3328-4A16-A27B-2E12B2080866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60DA5-F127-460C-B6FF-4A39F927A5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238" y="6169664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238" y="4069400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39926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79852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197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5970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19963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3955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7948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1941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95062-3328-4A16-A27B-2E12B2080866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60DA5-F127-460C-B6FF-4A39F927A5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080" y="2240282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7480" y="2240282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95062-3328-4A16-A27B-2E12B2080866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60DA5-F127-460C-B6FF-4A39F927A5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39926" indent="0">
              <a:buNone/>
              <a:defRPr sz="2800" b="1"/>
            </a:lvl2pPr>
            <a:lvl3pPr marL="1279852" indent="0">
              <a:buNone/>
              <a:defRPr sz="2500" b="1"/>
            </a:lvl3pPr>
            <a:lvl4pPr marL="1919778" indent="0">
              <a:buNone/>
              <a:defRPr sz="2200" b="1"/>
            </a:lvl4pPr>
            <a:lvl5pPr marL="2559705" indent="0">
              <a:buNone/>
              <a:defRPr sz="2200" b="1"/>
            </a:lvl5pPr>
            <a:lvl6pPr marL="3199631" indent="0">
              <a:buNone/>
              <a:defRPr sz="2200" b="1"/>
            </a:lvl6pPr>
            <a:lvl7pPr marL="3839559" indent="0">
              <a:buNone/>
              <a:defRPr sz="2200" b="1"/>
            </a:lvl7pPr>
            <a:lvl8pPr marL="4479485" indent="0">
              <a:buNone/>
              <a:defRPr sz="2200" b="1"/>
            </a:lvl8pPr>
            <a:lvl9pPr marL="5119411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9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39926" indent="0">
              <a:buNone/>
              <a:defRPr sz="2800" b="1"/>
            </a:lvl2pPr>
            <a:lvl3pPr marL="1279852" indent="0">
              <a:buNone/>
              <a:defRPr sz="2500" b="1"/>
            </a:lvl3pPr>
            <a:lvl4pPr marL="1919778" indent="0">
              <a:buNone/>
              <a:defRPr sz="2200" b="1"/>
            </a:lvl4pPr>
            <a:lvl5pPr marL="2559705" indent="0">
              <a:buNone/>
              <a:defRPr sz="2200" b="1"/>
            </a:lvl5pPr>
            <a:lvl6pPr marL="3199631" indent="0">
              <a:buNone/>
              <a:defRPr sz="2200" b="1"/>
            </a:lvl6pPr>
            <a:lvl7pPr marL="3839559" indent="0">
              <a:buNone/>
              <a:defRPr sz="2200" b="1"/>
            </a:lvl7pPr>
            <a:lvl8pPr marL="4479485" indent="0">
              <a:buNone/>
              <a:defRPr sz="2200" b="1"/>
            </a:lvl8pPr>
            <a:lvl9pPr marL="5119411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9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95062-3328-4A16-A27B-2E12B2080866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60DA5-F127-460C-B6FF-4A39F927A5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95062-3328-4A16-A27B-2E12B2080866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60DA5-F127-460C-B6FF-4A39F927A5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95062-3328-4A16-A27B-2E12B2080866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60DA5-F127-460C-B6FF-4A39F927A5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2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0" y="382272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2" y="2009142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39926" indent="0">
              <a:buNone/>
              <a:defRPr sz="1700"/>
            </a:lvl2pPr>
            <a:lvl3pPr marL="1279852" indent="0">
              <a:buNone/>
              <a:defRPr sz="1400"/>
            </a:lvl3pPr>
            <a:lvl4pPr marL="1919778" indent="0">
              <a:buNone/>
              <a:defRPr sz="1300"/>
            </a:lvl4pPr>
            <a:lvl5pPr marL="2559705" indent="0">
              <a:buNone/>
              <a:defRPr sz="1300"/>
            </a:lvl5pPr>
            <a:lvl6pPr marL="3199631" indent="0">
              <a:buNone/>
              <a:defRPr sz="1300"/>
            </a:lvl6pPr>
            <a:lvl7pPr marL="3839559" indent="0">
              <a:buNone/>
              <a:defRPr sz="1300"/>
            </a:lvl7pPr>
            <a:lvl8pPr marL="4479485" indent="0">
              <a:buNone/>
              <a:defRPr sz="1300"/>
            </a:lvl8pPr>
            <a:lvl9pPr marL="5119411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95062-3328-4A16-A27B-2E12B2080866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60DA5-F127-460C-B6FF-4A39F927A5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39926" indent="0">
              <a:buNone/>
              <a:defRPr sz="3900"/>
            </a:lvl2pPr>
            <a:lvl3pPr marL="1279852" indent="0">
              <a:buNone/>
              <a:defRPr sz="3400"/>
            </a:lvl3pPr>
            <a:lvl4pPr marL="1919778" indent="0">
              <a:buNone/>
              <a:defRPr sz="2800"/>
            </a:lvl4pPr>
            <a:lvl5pPr marL="2559705" indent="0">
              <a:buNone/>
              <a:defRPr sz="2800"/>
            </a:lvl5pPr>
            <a:lvl6pPr marL="3199631" indent="0">
              <a:buNone/>
              <a:defRPr sz="2800"/>
            </a:lvl6pPr>
            <a:lvl7pPr marL="3839559" indent="0">
              <a:buNone/>
              <a:defRPr sz="2800"/>
            </a:lvl7pPr>
            <a:lvl8pPr marL="4479485" indent="0">
              <a:buNone/>
              <a:defRPr sz="2800"/>
            </a:lvl8pPr>
            <a:lvl9pPr marL="5119411" indent="0">
              <a:buNone/>
              <a:defRPr sz="2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39926" indent="0">
              <a:buNone/>
              <a:defRPr sz="1700"/>
            </a:lvl2pPr>
            <a:lvl3pPr marL="1279852" indent="0">
              <a:buNone/>
              <a:defRPr sz="1400"/>
            </a:lvl3pPr>
            <a:lvl4pPr marL="1919778" indent="0">
              <a:buNone/>
              <a:defRPr sz="1300"/>
            </a:lvl4pPr>
            <a:lvl5pPr marL="2559705" indent="0">
              <a:buNone/>
              <a:defRPr sz="1300"/>
            </a:lvl5pPr>
            <a:lvl6pPr marL="3199631" indent="0">
              <a:buNone/>
              <a:defRPr sz="1300"/>
            </a:lvl6pPr>
            <a:lvl7pPr marL="3839559" indent="0">
              <a:buNone/>
              <a:defRPr sz="1300"/>
            </a:lvl7pPr>
            <a:lvl8pPr marL="4479485" indent="0">
              <a:buNone/>
              <a:defRPr sz="1300"/>
            </a:lvl8pPr>
            <a:lvl9pPr marL="5119411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95062-3328-4A16-A27B-2E12B2080866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60DA5-F127-460C-B6FF-4A39F927A5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7985" tIns="63994" rIns="127985" bIns="63994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240282"/>
            <a:ext cx="11521440" cy="6336348"/>
          </a:xfrm>
          <a:prstGeom prst="rect">
            <a:avLst/>
          </a:prstGeom>
        </p:spPr>
        <p:txBody>
          <a:bodyPr vert="horz" lIns="127985" tIns="63994" rIns="127985" bIns="6399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" y="8898894"/>
            <a:ext cx="2987040" cy="511175"/>
          </a:xfrm>
          <a:prstGeom prst="rect">
            <a:avLst/>
          </a:prstGeom>
        </p:spPr>
        <p:txBody>
          <a:bodyPr vert="horz" lIns="127985" tIns="63994" rIns="127985" bIns="63994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495062-3328-4A16-A27B-2E12B2080866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73880" y="8898894"/>
            <a:ext cx="4053840" cy="511175"/>
          </a:xfrm>
          <a:prstGeom prst="rect">
            <a:avLst/>
          </a:prstGeom>
        </p:spPr>
        <p:txBody>
          <a:bodyPr vert="horz" lIns="127985" tIns="63994" rIns="127985" bIns="63994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74480" y="8898894"/>
            <a:ext cx="2987040" cy="511175"/>
          </a:xfrm>
          <a:prstGeom prst="rect">
            <a:avLst/>
          </a:prstGeom>
        </p:spPr>
        <p:txBody>
          <a:bodyPr vert="horz" lIns="127985" tIns="63994" rIns="127985" bIns="63994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860DA5-F127-460C-B6FF-4A39F927A54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79852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79945" indent="-479945" algn="l" defTabSz="1279852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39881" indent="-399953" algn="l" defTabSz="1279852" rtl="0" eaLnBrk="1" latinLnBrk="0" hangingPunct="1">
        <a:spcBef>
          <a:spcPct val="20000"/>
        </a:spcBef>
        <a:buFont typeface="Arial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599816" indent="-319963" algn="l" defTabSz="1279852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39742" indent="-319963" algn="l" defTabSz="1279852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9668" indent="-319963" algn="l" defTabSz="1279852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19594" indent="-319963" algn="l" defTabSz="1279852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59520" indent="-319963" algn="l" defTabSz="1279852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799449" indent="-319963" algn="l" defTabSz="1279852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39375" indent="-319963" algn="l" defTabSz="1279852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79852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39926" algn="l" defTabSz="1279852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79852" algn="l" defTabSz="1279852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19778" algn="l" defTabSz="1279852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59705" algn="l" defTabSz="1279852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99631" algn="l" defTabSz="1279852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39559" algn="l" defTabSz="1279852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79485" algn="l" defTabSz="1279852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19411" algn="l" defTabSz="1279852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User\Desktop\Natura 2000\Aut. Ditrau - Tg Neam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762000"/>
            <a:ext cx="10972800" cy="8686114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</a:ln>
        </p:spPr>
      </p:pic>
      <p:sp>
        <p:nvSpPr>
          <p:cNvPr id="6" name="Rectangle 5"/>
          <p:cNvSpPr/>
          <p:nvPr/>
        </p:nvSpPr>
        <p:spPr>
          <a:xfrm>
            <a:off x="1539875" y="152400"/>
            <a:ext cx="9966325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/>
              <a:t>Autostrada</a:t>
            </a:r>
            <a:r>
              <a:rPr lang="en-US" dirty="0"/>
              <a:t> </a:t>
            </a:r>
            <a:r>
              <a:rPr lang="en-US" dirty="0" err="1"/>
              <a:t>Targu</a:t>
            </a:r>
            <a:r>
              <a:rPr lang="en-US" dirty="0"/>
              <a:t> </a:t>
            </a:r>
            <a:r>
              <a:rPr lang="en-US" dirty="0" err="1"/>
              <a:t>Mures</a:t>
            </a:r>
            <a:r>
              <a:rPr lang="en-US" dirty="0"/>
              <a:t> – </a:t>
            </a:r>
            <a:r>
              <a:rPr lang="en-US" dirty="0" err="1"/>
              <a:t>Targu</a:t>
            </a:r>
            <a:r>
              <a:rPr lang="en-US" dirty="0"/>
              <a:t> </a:t>
            </a:r>
            <a:r>
              <a:rPr lang="en-US" dirty="0" err="1" smtClean="0"/>
              <a:t>Neamt</a:t>
            </a:r>
            <a:endParaRPr lang="en-US" dirty="0" smtClean="0"/>
          </a:p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 smtClean="0"/>
              <a:t>Sectiunea</a:t>
            </a:r>
            <a:r>
              <a:rPr lang="en-US" dirty="0" smtClean="0"/>
              <a:t>  </a:t>
            </a:r>
            <a:r>
              <a:rPr lang="en-US" dirty="0" err="1" smtClean="0"/>
              <a:t>Ditrau</a:t>
            </a:r>
            <a:r>
              <a:rPr lang="en-US" dirty="0" smtClean="0"/>
              <a:t> – </a:t>
            </a:r>
            <a:r>
              <a:rPr lang="en-US" dirty="0" err="1" smtClean="0"/>
              <a:t>Targu</a:t>
            </a:r>
            <a:r>
              <a:rPr lang="en-US" dirty="0" smtClean="0"/>
              <a:t> </a:t>
            </a:r>
            <a:r>
              <a:rPr lang="en-US" dirty="0" err="1" smtClean="0"/>
              <a:t>Neamt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>
          <a:xfrm>
            <a:off x="2514600" y="1295400"/>
            <a:ext cx="8235696" cy="6324600"/>
          </a:xfrm>
          <a:custGeom>
            <a:avLst/>
            <a:gdLst>
              <a:gd name="connsiteX0" fmla="*/ 5340096 w 5340096"/>
              <a:gd name="connsiteY0" fmla="*/ 398272 h 4263136"/>
              <a:gd name="connsiteX1" fmla="*/ 4974336 w 5340096"/>
              <a:gd name="connsiteY1" fmla="*/ 215392 h 4263136"/>
              <a:gd name="connsiteX2" fmla="*/ 4693920 w 5340096"/>
              <a:gd name="connsiteY2" fmla="*/ 93472 h 4263136"/>
              <a:gd name="connsiteX3" fmla="*/ 4340352 w 5340096"/>
              <a:gd name="connsiteY3" fmla="*/ 69088 h 4263136"/>
              <a:gd name="connsiteX4" fmla="*/ 4035552 w 5340096"/>
              <a:gd name="connsiteY4" fmla="*/ 69088 h 4263136"/>
              <a:gd name="connsiteX5" fmla="*/ 3803904 w 5340096"/>
              <a:gd name="connsiteY5" fmla="*/ 8128 h 4263136"/>
              <a:gd name="connsiteX6" fmla="*/ 3572256 w 5340096"/>
              <a:gd name="connsiteY6" fmla="*/ 117856 h 4263136"/>
              <a:gd name="connsiteX7" fmla="*/ 3316224 w 5340096"/>
              <a:gd name="connsiteY7" fmla="*/ 483616 h 4263136"/>
              <a:gd name="connsiteX8" fmla="*/ 3011424 w 5340096"/>
              <a:gd name="connsiteY8" fmla="*/ 849376 h 4263136"/>
              <a:gd name="connsiteX9" fmla="*/ 2865120 w 5340096"/>
              <a:gd name="connsiteY9" fmla="*/ 1215136 h 4263136"/>
              <a:gd name="connsiteX10" fmla="*/ 2682240 w 5340096"/>
              <a:gd name="connsiteY10" fmla="*/ 1458976 h 4263136"/>
              <a:gd name="connsiteX11" fmla="*/ 2365248 w 5340096"/>
              <a:gd name="connsiteY11" fmla="*/ 1751584 h 4263136"/>
              <a:gd name="connsiteX12" fmla="*/ 2109216 w 5340096"/>
              <a:gd name="connsiteY12" fmla="*/ 2092960 h 4263136"/>
              <a:gd name="connsiteX13" fmla="*/ 1828800 w 5340096"/>
              <a:gd name="connsiteY13" fmla="*/ 2300224 h 4263136"/>
              <a:gd name="connsiteX14" fmla="*/ 1572768 w 5340096"/>
              <a:gd name="connsiteY14" fmla="*/ 2434336 h 4263136"/>
              <a:gd name="connsiteX15" fmla="*/ 1402080 w 5340096"/>
              <a:gd name="connsiteY15" fmla="*/ 2775712 h 4263136"/>
              <a:gd name="connsiteX16" fmla="*/ 1267968 w 5340096"/>
              <a:gd name="connsiteY16" fmla="*/ 3043936 h 4263136"/>
              <a:gd name="connsiteX17" fmla="*/ 1048512 w 5340096"/>
              <a:gd name="connsiteY17" fmla="*/ 3275584 h 4263136"/>
              <a:gd name="connsiteX18" fmla="*/ 865632 w 5340096"/>
              <a:gd name="connsiteY18" fmla="*/ 3482848 h 4263136"/>
              <a:gd name="connsiteX19" fmla="*/ 438912 w 5340096"/>
              <a:gd name="connsiteY19" fmla="*/ 3921760 h 4263136"/>
              <a:gd name="connsiteX20" fmla="*/ 0 w 5340096"/>
              <a:gd name="connsiteY20" fmla="*/ 4263136 h 4263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5340096" h="4263136">
                <a:moveTo>
                  <a:pt x="5340096" y="398272"/>
                </a:moveTo>
                <a:cubicBezTo>
                  <a:pt x="5211064" y="332232"/>
                  <a:pt x="5082032" y="266192"/>
                  <a:pt x="4974336" y="215392"/>
                </a:cubicBezTo>
                <a:cubicBezTo>
                  <a:pt x="4866640" y="164592"/>
                  <a:pt x="4799584" y="117856"/>
                  <a:pt x="4693920" y="93472"/>
                </a:cubicBezTo>
                <a:cubicBezTo>
                  <a:pt x="4588256" y="69088"/>
                  <a:pt x="4450080" y="73152"/>
                  <a:pt x="4340352" y="69088"/>
                </a:cubicBezTo>
                <a:cubicBezTo>
                  <a:pt x="4230624" y="65024"/>
                  <a:pt x="4124960" y="79248"/>
                  <a:pt x="4035552" y="69088"/>
                </a:cubicBezTo>
                <a:cubicBezTo>
                  <a:pt x="3946144" y="58928"/>
                  <a:pt x="3881120" y="0"/>
                  <a:pt x="3803904" y="8128"/>
                </a:cubicBezTo>
                <a:cubicBezTo>
                  <a:pt x="3726688" y="16256"/>
                  <a:pt x="3653536" y="38608"/>
                  <a:pt x="3572256" y="117856"/>
                </a:cubicBezTo>
                <a:cubicBezTo>
                  <a:pt x="3490976" y="197104"/>
                  <a:pt x="3409696" y="361696"/>
                  <a:pt x="3316224" y="483616"/>
                </a:cubicBezTo>
                <a:cubicBezTo>
                  <a:pt x="3222752" y="605536"/>
                  <a:pt x="3086608" y="727456"/>
                  <a:pt x="3011424" y="849376"/>
                </a:cubicBezTo>
                <a:cubicBezTo>
                  <a:pt x="2936240" y="971296"/>
                  <a:pt x="2919984" y="1113536"/>
                  <a:pt x="2865120" y="1215136"/>
                </a:cubicBezTo>
                <a:cubicBezTo>
                  <a:pt x="2810256" y="1316736"/>
                  <a:pt x="2765552" y="1369568"/>
                  <a:pt x="2682240" y="1458976"/>
                </a:cubicBezTo>
                <a:cubicBezTo>
                  <a:pt x="2598928" y="1548384"/>
                  <a:pt x="2460752" y="1645920"/>
                  <a:pt x="2365248" y="1751584"/>
                </a:cubicBezTo>
                <a:cubicBezTo>
                  <a:pt x="2269744" y="1857248"/>
                  <a:pt x="2198624" y="2001520"/>
                  <a:pt x="2109216" y="2092960"/>
                </a:cubicBezTo>
                <a:cubicBezTo>
                  <a:pt x="2019808" y="2184400"/>
                  <a:pt x="1918208" y="2243328"/>
                  <a:pt x="1828800" y="2300224"/>
                </a:cubicBezTo>
                <a:cubicBezTo>
                  <a:pt x="1739392" y="2357120"/>
                  <a:pt x="1643888" y="2355088"/>
                  <a:pt x="1572768" y="2434336"/>
                </a:cubicBezTo>
                <a:cubicBezTo>
                  <a:pt x="1501648" y="2513584"/>
                  <a:pt x="1402080" y="2775712"/>
                  <a:pt x="1402080" y="2775712"/>
                </a:cubicBezTo>
                <a:cubicBezTo>
                  <a:pt x="1351280" y="2877312"/>
                  <a:pt x="1326896" y="2960624"/>
                  <a:pt x="1267968" y="3043936"/>
                </a:cubicBezTo>
                <a:cubicBezTo>
                  <a:pt x="1209040" y="3127248"/>
                  <a:pt x="1115568" y="3202432"/>
                  <a:pt x="1048512" y="3275584"/>
                </a:cubicBezTo>
                <a:cubicBezTo>
                  <a:pt x="981456" y="3348736"/>
                  <a:pt x="967232" y="3375152"/>
                  <a:pt x="865632" y="3482848"/>
                </a:cubicBezTo>
                <a:cubicBezTo>
                  <a:pt x="764032" y="3590544"/>
                  <a:pt x="583184" y="3791712"/>
                  <a:pt x="438912" y="3921760"/>
                </a:cubicBezTo>
                <a:cubicBezTo>
                  <a:pt x="294640" y="4051808"/>
                  <a:pt x="46736" y="4210304"/>
                  <a:pt x="0" y="4263136"/>
                </a:cubicBezTo>
              </a:path>
            </a:pathLst>
          </a:custGeom>
          <a:ln w="952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28001" tIns="64001" rIns="128001" bIns="64001" rtlCol="0" anchor="ctr"/>
          <a:lstStyle/>
          <a:p>
            <a:pPr algn="ctr" defTabSz="1792008" fontAlgn="base">
              <a:spcBef>
                <a:spcPct val="0"/>
              </a:spcBef>
              <a:spcAft>
                <a:spcPct val="0"/>
              </a:spcAft>
            </a:pPr>
            <a:endParaRPr lang="en-US" sz="3500" dirty="0"/>
          </a:p>
        </p:txBody>
      </p:sp>
      <p:sp>
        <p:nvSpPr>
          <p:cNvPr id="8" name="Rectangular Callout 5"/>
          <p:cNvSpPr>
            <a:spLocks noChangeArrowheads="1"/>
          </p:cNvSpPr>
          <p:nvPr/>
        </p:nvSpPr>
        <p:spPr bwMode="auto">
          <a:xfrm>
            <a:off x="2209800" y="3581400"/>
            <a:ext cx="1752600" cy="533400"/>
          </a:xfrm>
          <a:prstGeom prst="wedgeRectCallout">
            <a:avLst>
              <a:gd name="adj1" fmla="val -36810"/>
              <a:gd name="adj2" fmla="val 268574"/>
            </a:avLst>
          </a:prstGeom>
          <a:solidFill>
            <a:schemeClr val="accent1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914400"/>
            <a:r>
              <a:rPr lang="en-US" sz="1200" b="1">
                <a:solidFill>
                  <a:srgbClr val="FFFFFF"/>
                </a:solidFill>
                <a:cs typeface="Arial" charset="0"/>
              </a:rPr>
              <a:t>ROSCI  0252</a:t>
            </a:r>
          </a:p>
          <a:p>
            <a:pPr algn="ctr" defTabSz="914400"/>
            <a:r>
              <a:rPr lang="en-US" sz="1200" b="1">
                <a:solidFill>
                  <a:srgbClr val="FFFFFF"/>
                </a:solidFill>
                <a:cs typeface="Arial" charset="0"/>
              </a:rPr>
              <a:t>Toplita – Scaunul Rotund Borsec</a:t>
            </a:r>
          </a:p>
        </p:txBody>
      </p:sp>
      <p:sp>
        <p:nvSpPr>
          <p:cNvPr id="9" name="Rectangular Callout 5"/>
          <p:cNvSpPr>
            <a:spLocks noChangeArrowheads="1"/>
          </p:cNvSpPr>
          <p:nvPr/>
        </p:nvSpPr>
        <p:spPr bwMode="auto">
          <a:xfrm>
            <a:off x="2209800" y="3581400"/>
            <a:ext cx="1752600" cy="533400"/>
          </a:xfrm>
          <a:prstGeom prst="wedgeRectCallout">
            <a:avLst>
              <a:gd name="adj1" fmla="val 4495"/>
              <a:gd name="adj2" fmla="val 266190"/>
            </a:avLst>
          </a:prstGeom>
          <a:solidFill>
            <a:schemeClr val="accent1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914400"/>
            <a:r>
              <a:rPr lang="en-US" sz="1200" b="1">
                <a:solidFill>
                  <a:srgbClr val="FFFFFF"/>
                </a:solidFill>
                <a:cs typeface="Arial" charset="0"/>
              </a:rPr>
              <a:t>ROSCI  0252</a:t>
            </a:r>
          </a:p>
          <a:p>
            <a:pPr algn="ctr" defTabSz="914400"/>
            <a:r>
              <a:rPr lang="en-US" sz="1200" b="1">
                <a:solidFill>
                  <a:srgbClr val="FFFFFF"/>
                </a:solidFill>
                <a:cs typeface="Arial" charset="0"/>
              </a:rPr>
              <a:t>Toplita – Scaunul Rotund Borsec</a:t>
            </a:r>
          </a:p>
        </p:txBody>
      </p:sp>
      <p:sp>
        <p:nvSpPr>
          <p:cNvPr id="10" name="Rectangular Callout 9"/>
          <p:cNvSpPr/>
          <p:nvPr/>
        </p:nvSpPr>
        <p:spPr>
          <a:xfrm>
            <a:off x="3352800" y="8610600"/>
            <a:ext cx="1676400" cy="533400"/>
          </a:xfrm>
          <a:prstGeom prst="wedgeRectCallout">
            <a:avLst>
              <a:gd name="adj1" fmla="val -57125"/>
              <a:gd name="adj2" fmla="val -227610"/>
            </a:avLst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latin typeface="Arial" pitchFamily="34" charset="0"/>
                <a:cs typeface="Arial" pitchFamily="34" charset="0"/>
              </a:rPr>
              <a:t>ROSPA 0033</a:t>
            </a:r>
          </a:p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 err="1">
                <a:latin typeface="Arial" pitchFamily="34" charset="0"/>
                <a:cs typeface="Arial" pitchFamily="34" charset="0"/>
              </a:rPr>
              <a:t>Depresiunea</a:t>
            </a:r>
            <a:r>
              <a:rPr lang="en-US" sz="11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100" b="1" dirty="0" err="1">
                <a:latin typeface="Arial" pitchFamily="34" charset="0"/>
                <a:cs typeface="Arial" pitchFamily="34" charset="0"/>
              </a:rPr>
              <a:t>si</a:t>
            </a:r>
            <a:r>
              <a:rPr lang="en-US" sz="11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100" b="1" dirty="0" err="1">
                <a:latin typeface="Arial" pitchFamily="34" charset="0"/>
                <a:cs typeface="Arial" pitchFamily="34" charset="0"/>
              </a:rPr>
              <a:t>Muntii</a:t>
            </a:r>
            <a:r>
              <a:rPr lang="en-US" sz="11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100" b="1" dirty="0" err="1">
                <a:latin typeface="Arial" pitchFamily="34" charset="0"/>
                <a:cs typeface="Arial" pitchFamily="34" charset="0"/>
              </a:rPr>
              <a:t>Giurgeului</a:t>
            </a:r>
            <a:endParaRPr lang="en-US" sz="1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ular Callout 10"/>
          <p:cNvSpPr/>
          <p:nvPr/>
        </p:nvSpPr>
        <p:spPr>
          <a:xfrm>
            <a:off x="6019800" y="6477000"/>
            <a:ext cx="1676400" cy="381000"/>
          </a:xfrm>
          <a:prstGeom prst="wedgeRectCallout">
            <a:avLst>
              <a:gd name="adj1" fmla="val -52156"/>
              <a:gd name="adj2" fmla="val -409991"/>
            </a:avLst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latin typeface="Arial" pitchFamily="34" charset="0"/>
                <a:cs typeface="Arial" pitchFamily="34" charset="0"/>
              </a:rPr>
              <a:t>ROSPA 0129</a:t>
            </a:r>
          </a:p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 err="1">
                <a:latin typeface="Arial" pitchFamily="34" charset="0"/>
                <a:cs typeface="Arial" pitchFamily="34" charset="0"/>
              </a:rPr>
              <a:t>Masvul</a:t>
            </a:r>
            <a:r>
              <a:rPr lang="en-US" sz="11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100" b="1" dirty="0" err="1">
                <a:latin typeface="Arial" pitchFamily="34" charset="0"/>
                <a:cs typeface="Arial" pitchFamily="34" charset="0"/>
              </a:rPr>
              <a:t>Ceahlau</a:t>
            </a:r>
            <a:endParaRPr lang="en-US" sz="1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ular Callout 5"/>
          <p:cNvSpPr>
            <a:spLocks noChangeArrowheads="1"/>
          </p:cNvSpPr>
          <p:nvPr/>
        </p:nvSpPr>
        <p:spPr bwMode="auto">
          <a:xfrm>
            <a:off x="7086600" y="5562600"/>
            <a:ext cx="1371600" cy="381000"/>
          </a:xfrm>
          <a:prstGeom prst="wedgeRectCallout">
            <a:avLst>
              <a:gd name="adj1" fmla="val -78838"/>
              <a:gd name="adj2" fmla="val -184759"/>
            </a:avLst>
          </a:prstGeom>
          <a:solidFill>
            <a:schemeClr val="accent1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914400"/>
            <a:r>
              <a:rPr lang="en-US" sz="1200" b="1">
                <a:solidFill>
                  <a:srgbClr val="FFFFFF"/>
                </a:solidFill>
                <a:cs typeface="Arial" charset="0"/>
              </a:rPr>
              <a:t>ROSCI  0024</a:t>
            </a:r>
          </a:p>
          <a:p>
            <a:pPr algn="ctr" defTabSz="914400"/>
            <a:r>
              <a:rPr lang="en-US" sz="1200" b="1">
                <a:solidFill>
                  <a:srgbClr val="FFFFFF"/>
                </a:solidFill>
                <a:cs typeface="Arial" charset="0"/>
              </a:rPr>
              <a:t>Ceahlau</a:t>
            </a:r>
          </a:p>
        </p:txBody>
      </p:sp>
      <p:sp>
        <p:nvSpPr>
          <p:cNvPr id="13" name="Rectangular Callout 5"/>
          <p:cNvSpPr>
            <a:spLocks noChangeArrowheads="1"/>
          </p:cNvSpPr>
          <p:nvPr/>
        </p:nvSpPr>
        <p:spPr bwMode="auto">
          <a:xfrm>
            <a:off x="7924800" y="3124200"/>
            <a:ext cx="1600200" cy="381000"/>
          </a:xfrm>
          <a:prstGeom prst="wedgeRectCallout">
            <a:avLst>
              <a:gd name="adj1" fmla="val 11776"/>
              <a:gd name="adj2" fmla="val -157826"/>
            </a:avLst>
          </a:prstGeom>
          <a:solidFill>
            <a:schemeClr val="accent1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914400"/>
            <a:r>
              <a:rPr lang="en-US" sz="1200" b="1">
                <a:solidFill>
                  <a:srgbClr val="FFFFFF"/>
                </a:solidFill>
                <a:cs typeface="Arial" charset="0"/>
              </a:rPr>
              <a:t>ROSCI  0270</a:t>
            </a:r>
          </a:p>
          <a:p>
            <a:pPr algn="ctr" defTabSz="914400"/>
            <a:r>
              <a:rPr lang="en-US" sz="1200" b="1">
                <a:solidFill>
                  <a:srgbClr val="FFFFFF"/>
                </a:solidFill>
                <a:cs typeface="Arial" charset="0"/>
              </a:rPr>
              <a:t>Vanatori - Neamt</a:t>
            </a:r>
          </a:p>
        </p:txBody>
      </p:sp>
      <p:sp>
        <p:nvSpPr>
          <p:cNvPr id="14" name="Oval 13"/>
          <p:cNvSpPr/>
          <p:nvPr/>
        </p:nvSpPr>
        <p:spPr>
          <a:xfrm>
            <a:off x="2438400" y="75438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0643616" y="1776984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197608" y="7632192"/>
            <a:ext cx="762000" cy="32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985" tIns="63994" rIns="127985" bIns="63994" rtlCol="0" anchor="ctr"/>
          <a:lstStyle/>
          <a:p>
            <a:pPr algn="ctr"/>
            <a:r>
              <a:rPr lang="en-US" sz="1400" b="1" dirty="0" err="1" smtClean="0">
                <a:solidFill>
                  <a:schemeClr val="tx1"/>
                </a:solidFill>
              </a:rPr>
              <a:t>Ditrau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574</TotalTime>
  <Words>44</Words>
  <Application>Microsoft Office PowerPoint</Application>
  <PresentationFormat>A3 Paper (297x420 mm)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CNADNR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UC387</dc:creator>
  <cp:lastModifiedBy>Curky</cp:lastModifiedBy>
  <cp:revision>58</cp:revision>
  <dcterms:created xsi:type="dcterms:W3CDTF">2014-01-27T07:20:04Z</dcterms:created>
  <dcterms:modified xsi:type="dcterms:W3CDTF">2014-05-20T13:34:10Z</dcterms:modified>
</cp:coreProperties>
</file>