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926" r:id="rId2"/>
    <p:sldId id="307" r:id="rId3"/>
    <p:sldId id="308" r:id="rId4"/>
    <p:sldId id="290" r:id="rId5"/>
    <p:sldId id="298" r:id="rId6"/>
    <p:sldId id="303" r:id="rId7"/>
  </p:sldIdLst>
  <p:sldSz cx="9906000" cy="6858000" type="A4"/>
  <p:notesSz cx="6858000" cy="9144000"/>
  <p:custDataLst>
    <p:tags r:id="rId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oinea, Alexandra" initials="VA" lastIdx="1" clrIdx="0">
    <p:extLst>
      <p:ext uri="{19B8F6BF-5375-455C-9EA6-DF929625EA0E}">
        <p15:presenceInfo xmlns:p15="http://schemas.microsoft.com/office/powerpoint/2012/main" userId="S::avoinea@kpmg.com::59078392-8290-4c40-b8a7-14a7b1160b8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BD2E6"/>
    <a:srgbClr val="00338D"/>
    <a:srgbClr val="BC204B"/>
    <a:srgbClr val="000080"/>
    <a:srgbClr val="F68D2E"/>
    <a:srgbClr val="EAAA00"/>
    <a:srgbClr val="43B02A"/>
    <a:srgbClr val="009A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howGuides="1">
      <p:cViewPr varScale="1">
        <p:scale>
          <a:sx n="86" d="100"/>
          <a:sy n="86" d="100"/>
        </p:scale>
        <p:origin x="1176" y="48"/>
      </p:cViewPr>
      <p:guideLst/>
    </p:cSldViewPr>
  </p:slideViewPr>
  <p:notesTextViewPr>
    <p:cViewPr>
      <p:scale>
        <a:sx n="3" d="2"/>
        <a:sy n="3" d="2"/>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gs" Target="tags/tag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1903859239817245E-3"/>
          <c:y val="0.23400309364356781"/>
          <c:w val="0.95542403890690131"/>
          <c:h val="0.11720909886264216"/>
        </c:manualLayout>
      </c:layout>
      <c:lineChart>
        <c:grouping val="standard"/>
        <c:varyColors val="0"/>
        <c:ser>
          <c:idx val="0"/>
          <c:order val="0"/>
          <c:tx>
            <c:strRef>
              <c:f>'Grafic (2)'!$B$3</c:f>
              <c:strCache>
                <c:ptCount val="1"/>
                <c:pt idx="0">
                  <c:v>Pret mediu energie deficit (reglaj secundar)</c:v>
                </c:pt>
              </c:strCache>
            </c:strRef>
          </c:tx>
          <c:spPr>
            <a:ln w="12700" cap="rnd">
              <a:solidFill>
                <a:srgbClr val="00338D"/>
              </a:solidFill>
              <a:prstDash val="solid"/>
              <a:round/>
            </a:ln>
            <a:effectLst/>
          </c:spPr>
          <c:marker>
            <c:symbol val="diamond"/>
            <c:size val="3"/>
            <c:spPr>
              <a:solidFill>
                <a:srgbClr val="00338D"/>
              </a:solidFill>
              <a:ln w="9525">
                <a:solidFill>
                  <a:srgbClr val="00338D"/>
                </a:solidFill>
                <a:prstDash val="solid"/>
              </a:ln>
              <a:effectLst/>
            </c:spPr>
          </c:marker>
          <c:cat>
            <c:numRef>
              <c:f>'Grafic (2)'!$C$2:$AJ$2</c:f>
              <c:numCache>
                <c:formatCode>General</c:formatCode>
                <c:ptCount val="34"/>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pt idx="26">
                  <c:v>2041</c:v>
                </c:pt>
                <c:pt idx="27">
                  <c:v>2042</c:v>
                </c:pt>
                <c:pt idx="28">
                  <c:v>2043</c:v>
                </c:pt>
                <c:pt idx="29">
                  <c:v>2044</c:v>
                </c:pt>
                <c:pt idx="30">
                  <c:v>2045</c:v>
                </c:pt>
                <c:pt idx="31">
                  <c:v>2046</c:v>
                </c:pt>
                <c:pt idx="32">
                  <c:v>2047</c:v>
                </c:pt>
                <c:pt idx="33">
                  <c:v>2048</c:v>
                </c:pt>
              </c:numCache>
            </c:numRef>
          </c:cat>
          <c:val>
            <c:numRef>
              <c:f>'Grafic (2)'!$C$3:$AJ$3</c:f>
              <c:numCache>
                <c:formatCode>0</c:formatCode>
                <c:ptCount val="34"/>
                <c:pt idx="0">
                  <c:v>66.073032776352747</c:v>
                </c:pt>
                <c:pt idx="1">
                  <c:v>69.743024592289501</c:v>
                </c:pt>
                <c:pt idx="2">
                  <c:v>72.026922517506065</c:v>
                </c:pt>
                <c:pt idx="3">
                  <c:v>90.91369395025518</c:v>
                </c:pt>
                <c:pt idx="4">
                  <c:v>138.06339292016017</c:v>
                </c:pt>
                <c:pt idx="5">
                  <c:v>109.45122005031533</c:v>
                </c:pt>
                <c:pt idx="6">
                  <c:v>109.39547368450253</c:v>
                </c:pt>
                <c:pt idx="7">
                  <c:v>111.61387870522938</c:v>
                </c:pt>
                <c:pt idx="8">
                  <c:v>109.13817679522788</c:v>
                </c:pt>
                <c:pt idx="9">
                  <c:v>111.9187946820368</c:v>
                </c:pt>
                <c:pt idx="10">
                  <c:v>106.32856989864889</c:v>
                </c:pt>
                <c:pt idx="11">
                  <c:v>108.83599087658538</c:v>
                </c:pt>
                <c:pt idx="12">
                  <c:v>113.67635186970504</c:v>
                </c:pt>
                <c:pt idx="13">
                  <c:v>116.39143357168049</c:v>
                </c:pt>
                <c:pt idx="14">
                  <c:v>116.18857244526413</c:v>
                </c:pt>
                <c:pt idx="15">
                  <c:v>106.93497520155015</c:v>
                </c:pt>
                <c:pt idx="16">
                  <c:v>108.65941619115333</c:v>
                </c:pt>
                <c:pt idx="17">
                  <c:v>110.30392796107078</c:v>
                </c:pt>
                <c:pt idx="18">
                  <c:v>112.08403953173388</c:v>
                </c:pt>
                <c:pt idx="19">
                  <c:v>113.85527714245939</c:v>
                </c:pt>
                <c:pt idx="20">
                  <c:v>115.57240909384811</c:v>
                </c:pt>
                <c:pt idx="21">
                  <c:v>117.2837933442364</c:v>
                </c:pt>
                <c:pt idx="22">
                  <c:v>119.0096836303467</c:v>
                </c:pt>
                <c:pt idx="23">
                  <c:v>121.08774879094128</c:v>
                </c:pt>
                <c:pt idx="24">
                  <c:v>123.18247396181707</c:v>
                </c:pt>
                <c:pt idx="25">
                  <c:v>125.28018991540011</c:v>
                </c:pt>
                <c:pt idx="26">
                  <c:v>127.40415546547875</c:v>
                </c:pt>
                <c:pt idx="27">
                  <c:v>129.52939482658419</c:v>
                </c:pt>
                <c:pt idx="28">
                  <c:v>131.70084284124854</c:v>
                </c:pt>
                <c:pt idx="29">
                  <c:v>133.88174635395066</c:v>
                </c:pt>
                <c:pt idx="30">
                  <c:v>135.77132133405505</c:v>
                </c:pt>
                <c:pt idx="31">
                  <c:v>138.11645394046556</c:v>
                </c:pt>
                <c:pt idx="32">
                  <c:v>140.48382091435124</c:v>
                </c:pt>
                <c:pt idx="33">
                  <c:v>142.8867980088273</c:v>
                </c:pt>
              </c:numCache>
            </c:numRef>
          </c:val>
          <c:smooth val="0"/>
          <c:extLst>
            <c:ext xmlns:c16="http://schemas.microsoft.com/office/drawing/2014/chart" uri="{C3380CC4-5D6E-409C-BE32-E72D297353CC}">
              <c16:uniqueId val="{00000000-C207-42A0-B9F5-C3444488411A}"/>
            </c:ext>
          </c:extLst>
        </c:ser>
        <c:ser>
          <c:idx val="1"/>
          <c:order val="1"/>
          <c:tx>
            <c:strRef>
              <c:f>'Grafic (2)'!$B$4</c:f>
              <c:strCache>
                <c:ptCount val="1"/>
                <c:pt idx="0">
                  <c:v>Pret mediu energie deficit (reglaj terțiar rapid)</c:v>
                </c:pt>
              </c:strCache>
            </c:strRef>
          </c:tx>
          <c:spPr>
            <a:ln w="12700" cap="rnd">
              <a:solidFill>
                <a:srgbClr val="0091DA"/>
              </a:solidFill>
              <a:prstDash val="solid"/>
              <a:round/>
            </a:ln>
            <a:effectLst/>
          </c:spPr>
          <c:marker>
            <c:symbol val="square"/>
            <c:size val="3"/>
            <c:spPr>
              <a:solidFill>
                <a:srgbClr val="0091DA"/>
              </a:solidFill>
              <a:ln w="9525">
                <a:solidFill>
                  <a:srgbClr val="0091DA"/>
                </a:solidFill>
                <a:prstDash val="solid"/>
              </a:ln>
              <a:effectLst/>
            </c:spPr>
          </c:marker>
          <c:cat>
            <c:numRef>
              <c:f>'Grafic (2)'!$C$2:$AJ$2</c:f>
              <c:numCache>
                <c:formatCode>General</c:formatCode>
                <c:ptCount val="34"/>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pt idx="26">
                  <c:v>2041</c:v>
                </c:pt>
                <c:pt idx="27">
                  <c:v>2042</c:v>
                </c:pt>
                <c:pt idx="28">
                  <c:v>2043</c:v>
                </c:pt>
                <c:pt idx="29">
                  <c:v>2044</c:v>
                </c:pt>
                <c:pt idx="30">
                  <c:v>2045</c:v>
                </c:pt>
                <c:pt idx="31">
                  <c:v>2046</c:v>
                </c:pt>
                <c:pt idx="32">
                  <c:v>2047</c:v>
                </c:pt>
                <c:pt idx="33">
                  <c:v>2048</c:v>
                </c:pt>
              </c:numCache>
            </c:numRef>
          </c:cat>
          <c:val>
            <c:numRef>
              <c:f>'Grafic (2)'!$C$4:$AJ$4</c:f>
              <c:numCache>
                <c:formatCode>0</c:formatCode>
                <c:ptCount val="34"/>
                <c:pt idx="0">
                  <c:v>55.244044215143504</c:v>
                </c:pt>
                <c:pt idx="1">
                  <c:v>56.080382957108704</c:v>
                </c:pt>
                <c:pt idx="2">
                  <c:v>63.741134998769475</c:v>
                </c:pt>
                <c:pt idx="3">
                  <c:v>82.490857563932281</c:v>
                </c:pt>
                <c:pt idx="4">
                  <c:v>97.843294276321345</c:v>
                </c:pt>
                <c:pt idx="5">
                  <c:v>87.560976040252271</c:v>
                </c:pt>
                <c:pt idx="6">
                  <c:v>87.516378947602036</c:v>
                </c:pt>
                <c:pt idx="7">
                  <c:v>89.291102964183523</c:v>
                </c:pt>
                <c:pt idx="8">
                  <c:v>87.310541436182305</c:v>
                </c:pt>
                <c:pt idx="9">
                  <c:v>89.535035745629443</c:v>
                </c:pt>
                <c:pt idx="10">
                  <c:v>85.062855918919126</c:v>
                </c:pt>
                <c:pt idx="11">
                  <c:v>87.068792701268308</c:v>
                </c:pt>
                <c:pt idx="12">
                  <c:v>90.941081495764038</c:v>
                </c:pt>
                <c:pt idx="13">
                  <c:v>93.113146857344404</c:v>
                </c:pt>
                <c:pt idx="14">
                  <c:v>92.950857956211308</c:v>
                </c:pt>
                <c:pt idx="15">
                  <c:v>85.547980161240119</c:v>
                </c:pt>
                <c:pt idx="16">
                  <c:v>86.927532952922661</c:v>
                </c:pt>
                <c:pt idx="17">
                  <c:v>88.243142368856638</c:v>
                </c:pt>
                <c:pt idx="18">
                  <c:v>89.667231625387103</c:v>
                </c:pt>
                <c:pt idx="19">
                  <c:v>91.084221713967509</c:v>
                </c:pt>
                <c:pt idx="20">
                  <c:v>92.45792727507849</c:v>
                </c:pt>
                <c:pt idx="21">
                  <c:v>93.827034675389129</c:v>
                </c:pt>
                <c:pt idx="22">
                  <c:v>95.207746904277371</c:v>
                </c:pt>
                <c:pt idx="23">
                  <c:v>96.870199032753021</c:v>
                </c:pt>
                <c:pt idx="24">
                  <c:v>98.545979169453659</c:v>
                </c:pt>
                <c:pt idx="25">
                  <c:v>100.2241519323201</c:v>
                </c:pt>
                <c:pt idx="26">
                  <c:v>101.92332437238301</c:v>
                </c:pt>
                <c:pt idx="27">
                  <c:v>103.62351586126736</c:v>
                </c:pt>
                <c:pt idx="28">
                  <c:v>105.36067427299884</c:v>
                </c:pt>
                <c:pt idx="29">
                  <c:v>107.10539708316054</c:v>
                </c:pt>
                <c:pt idx="30">
                  <c:v>108.61705706724405</c:v>
                </c:pt>
                <c:pt idx="31">
                  <c:v>110.49316315237246</c:v>
                </c:pt>
                <c:pt idx="32">
                  <c:v>112.387056731481</c:v>
                </c:pt>
                <c:pt idx="33">
                  <c:v>114.30943840706185</c:v>
                </c:pt>
              </c:numCache>
            </c:numRef>
          </c:val>
          <c:smooth val="0"/>
          <c:extLst>
            <c:ext xmlns:c16="http://schemas.microsoft.com/office/drawing/2014/chart" uri="{C3380CC4-5D6E-409C-BE32-E72D297353CC}">
              <c16:uniqueId val="{00000001-C207-42A0-B9F5-C3444488411A}"/>
            </c:ext>
          </c:extLst>
        </c:ser>
        <c:ser>
          <c:idx val="2"/>
          <c:order val="2"/>
          <c:tx>
            <c:strRef>
              <c:f>'Grafic (2)'!$B$5</c:f>
              <c:strCache>
                <c:ptCount val="1"/>
                <c:pt idx="0">
                  <c:v>Pret mediu energie electrică în piață</c:v>
                </c:pt>
              </c:strCache>
            </c:strRef>
          </c:tx>
          <c:spPr>
            <a:ln w="12700" cap="rnd">
              <a:solidFill>
                <a:srgbClr val="6D2077"/>
              </a:solidFill>
              <a:prstDash val="solid"/>
              <a:round/>
            </a:ln>
            <a:effectLst/>
          </c:spPr>
          <c:marker>
            <c:symbol val="triangle"/>
            <c:size val="3"/>
            <c:spPr>
              <a:solidFill>
                <a:srgbClr val="6D2077"/>
              </a:solidFill>
              <a:ln w="9525">
                <a:solidFill>
                  <a:srgbClr val="6D2077"/>
                </a:solidFill>
                <a:prstDash val="solid"/>
              </a:ln>
              <a:effectLst/>
            </c:spPr>
          </c:marker>
          <c:cat>
            <c:numRef>
              <c:f>'Grafic (2)'!$C$2:$AJ$2</c:f>
              <c:numCache>
                <c:formatCode>General</c:formatCode>
                <c:ptCount val="34"/>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pt idx="26">
                  <c:v>2041</c:v>
                </c:pt>
                <c:pt idx="27">
                  <c:v>2042</c:v>
                </c:pt>
                <c:pt idx="28">
                  <c:v>2043</c:v>
                </c:pt>
                <c:pt idx="29">
                  <c:v>2044</c:v>
                </c:pt>
                <c:pt idx="30">
                  <c:v>2045</c:v>
                </c:pt>
                <c:pt idx="31">
                  <c:v>2046</c:v>
                </c:pt>
                <c:pt idx="32">
                  <c:v>2047</c:v>
                </c:pt>
                <c:pt idx="33">
                  <c:v>2048</c:v>
                </c:pt>
              </c:numCache>
            </c:numRef>
          </c:cat>
          <c:val>
            <c:numRef>
              <c:f>'Grafic (2)'!$C$5:$AJ$5</c:f>
              <c:numCache>
                <c:formatCode>0</c:formatCode>
                <c:ptCount val="34"/>
                <c:pt idx="0">
                  <c:v>36.737907761529812</c:v>
                </c:pt>
                <c:pt idx="1">
                  <c:v>34.604079451322704</c:v>
                </c:pt>
                <c:pt idx="2">
                  <c:v>40.520128718723313</c:v>
                </c:pt>
                <c:pt idx="3">
                  <c:v>43.687547007628666</c:v>
                </c:pt>
                <c:pt idx="4">
                  <c:v>50.450982045013916</c:v>
                </c:pt>
                <c:pt idx="5">
                  <c:v>64.383070617832544</c:v>
                </c:pt>
                <c:pt idx="6">
                  <c:v>64.350278637942665</c:v>
                </c:pt>
                <c:pt idx="7">
                  <c:v>65.655222767781993</c:v>
                </c:pt>
                <c:pt idx="8">
                  <c:v>64.198927526604635</c:v>
                </c:pt>
                <c:pt idx="9">
                  <c:v>65.834585107080471</c:v>
                </c:pt>
                <c:pt idx="10">
                  <c:v>62.546217587440523</c:v>
                </c:pt>
                <c:pt idx="11">
                  <c:v>64.021171103873755</c:v>
                </c:pt>
                <c:pt idx="12">
                  <c:v>66.868442276297088</c:v>
                </c:pt>
                <c:pt idx="13">
                  <c:v>68.465549159812056</c:v>
                </c:pt>
                <c:pt idx="14">
                  <c:v>68.346219085449491</c:v>
                </c:pt>
                <c:pt idx="15">
                  <c:v>62.902926589147143</c:v>
                </c:pt>
                <c:pt idx="16">
                  <c:v>63.9173036418549</c:v>
                </c:pt>
                <c:pt idx="17">
                  <c:v>64.884663506512226</c:v>
                </c:pt>
                <c:pt idx="18">
                  <c:v>65.931787959843462</c:v>
                </c:pt>
                <c:pt idx="19">
                  <c:v>66.973692436740819</c:v>
                </c:pt>
                <c:pt idx="20">
                  <c:v>67.983770055204772</c:v>
                </c:pt>
                <c:pt idx="21">
                  <c:v>68.990466673080235</c:v>
                </c:pt>
                <c:pt idx="22">
                  <c:v>70.005696253145118</c:v>
                </c:pt>
                <c:pt idx="23">
                  <c:v>71.228087524083108</c:v>
                </c:pt>
                <c:pt idx="24">
                  <c:v>72.460278801068867</c:v>
                </c:pt>
                <c:pt idx="25">
                  <c:v>73.694229362000073</c:v>
                </c:pt>
                <c:pt idx="26">
                  <c:v>74.94362086204633</c:v>
                </c:pt>
                <c:pt idx="27">
                  <c:v>76.193761662696588</c:v>
                </c:pt>
                <c:pt idx="28">
                  <c:v>77.471084024263845</c:v>
                </c:pt>
                <c:pt idx="29">
                  <c:v>78.753968443500398</c:v>
                </c:pt>
                <c:pt idx="30">
                  <c:v>79.865483137679433</c:v>
                </c:pt>
                <c:pt idx="31">
                  <c:v>81.244972906156221</c:v>
                </c:pt>
                <c:pt idx="32">
                  <c:v>82.637541714324257</c:v>
                </c:pt>
                <c:pt idx="33">
                  <c:v>84.051057652251359</c:v>
                </c:pt>
              </c:numCache>
            </c:numRef>
          </c:val>
          <c:smooth val="0"/>
          <c:extLst>
            <c:ext xmlns:c16="http://schemas.microsoft.com/office/drawing/2014/chart" uri="{C3380CC4-5D6E-409C-BE32-E72D297353CC}">
              <c16:uniqueId val="{00000002-C207-42A0-B9F5-C3444488411A}"/>
            </c:ext>
          </c:extLst>
        </c:ser>
        <c:dLbls>
          <c:showLegendKey val="0"/>
          <c:showVal val="0"/>
          <c:showCatName val="0"/>
          <c:showSerName val="0"/>
          <c:showPercent val="0"/>
          <c:showBubbleSize val="0"/>
        </c:dLbls>
        <c:marker val="1"/>
        <c:smooth val="0"/>
        <c:axId val="557553344"/>
        <c:axId val="840956656"/>
      </c:lineChart>
      <c:catAx>
        <c:axId val="557553344"/>
        <c:scaling>
          <c:orientation val="minMax"/>
        </c:scaling>
        <c:delete val="1"/>
        <c:axPos val="b"/>
        <c:numFmt formatCode="General" sourceLinked="1"/>
        <c:majorTickMark val="out"/>
        <c:minorTickMark val="none"/>
        <c:tickLblPos val="low"/>
        <c:crossAx val="840956656"/>
        <c:crosses val="autoZero"/>
        <c:auto val="1"/>
        <c:lblAlgn val="ctr"/>
        <c:lblOffset val="100"/>
        <c:noMultiLvlLbl val="0"/>
      </c:catAx>
      <c:valAx>
        <c:axId val="840956656"/>
        <c:scaling>
          <c:orientation val="minMax"/>
          <c:max val="160"/>
          <c:min val="20"/>
        </c:scaling>
        <c:delete val="1"/>
        <c:axPos val="l"/>
        <c:numFmt formatCode="0" sourceLinked="1"/>
        <c:majorTickMark val="out"/>
        <c:minorTickMark val="none"/>
        <c:tickLblPos val="nextTo"/>
        <c:crossAx val="557553344"/>
        <c:crosses val="autoZero"/>
        <c:crossBetween val="midCat"/>
        <c:majorUnit val="20"/>
      </c:valAx>
      <c:spPr>
        <a:noFill/>
        <a:ln w="25400">
          <a:noFill/>
        </a:ln>
        <a:effectLst/>
      </c:spPr>
    </c:plotArea>
    <c:legend>
      <c:legendPos val="b"/>
      <c:legendEntry>
        <c:idx val="0"/>
        <c:txPr>
          <a:bodyPr rot="0" spcFirstLastPara="1" vertOverflow="ellipsis" vert="horz" wrap="square" anchor="ctr" anchorCtr="1"/>
          <a:lstStyle/>
          <a:p>
            <a:pPr>
              <a:defRPr sz="700" b="1" i="0" u="none" strike="noStrike" kern="1200" baseline="0">
                <a:solidFill>
                  <a:srgbClr val="00338D"/>
                </a:solidFill>
                <a:latin typeface="Arial"/>
                <a:ea typeface="Arial"/>
                <a:cs typeface="Arial"/>
              </a:defRPr>
            </a:pPr>
            <a:endParaRPr lang="en-US"/>
          </a:p>
        </c:txPr>
      </c:legendEntry>
      <c:legendEntry>
        <c:idx val="1"/>
        <c:txPr>
          <a:bodyPr rot="0" spcFirstLastPara="1" vertOverflow="ellipsis" vert="horz" wrap="square" anchor="ctr" anchorCtr="1"/>
          <a:lstStyle/>
          <a:p>
            <a:pPr>
              <a:defRPr sz="700" b="1" i="0" u="none" strike="noStrike" kern="1200" baseline="0">
                <a:solidFill>
                  <a:srgbClr val="00338D"/>
                </a:solidFill>
                <a:latin typeface="Arial"/>
                <a:ea typeface="Arial"/>
                <a:cs typeface="Arial"/>
              </a:defRPr>
            </a:pPr>
            <a:endParaRPr lang="en-US"/>
          </a:p>
        </c:txPr>
      </c:legendEntry>
      <c:legendEntry>
        <c:idx val="2"/>
        <c:txPr>
          <a:bodyPr rot="0" spcFirstLastPara="1" vertOverflow="ellipsis" vert="horz" wrap="square" anchor="ctr" anchorCtr="1"/>
          <a:lstStyle/>
          <a:p>
            <a:pPr>
              <a:defRPr sz="700" b="1" i="0" u="none" strike="noStrike" kern="1200" baseline="0">
                <a:solidFill>
                  <a:srgbClr val="00338D"/>
                </a:solidFill>
                <a:latin typeface="Arial"/>
                <a:ea typeface="Arial"/>
                <a:cs typeface="Arial"/>
              </a:defRPr>
            </a:pPr>
            <a:endParaRPr lang="en-US"/>
          </a:p>
        </c:txPr>
      </c:legendEntry>
      <c:layout>
        <c:manualLayout>
          <c:xMode val="edge"/>
          <c:yMode val="edge"/>
          <c:x val="8.8084475551667152E-2"/>
          <c:y val="0.68479052646617355"/>
          <c:w val="0.59753378049965977"/>
          <c:h val="0.3108873677396824"/>
        </c:manualLayout>
      </c:layout>
      <c:overlay val="0"/>
      <c:spPr>
        <a:noFill/>
        <a:ln w="25400">
          <a:noFill/>
        </a:ln>
        <a:effectLst/>
      </c:spPr>
      <c:txPr>
        <a:bodyPr rot="0" spcFirstLastPara="1" vertOverflow="ellipsis" vert="horz" wrap="square" anchor="ctr" anchorCtr="1"/>
        <a:lstStyle/>
        <a:p>
          <a:pPr>
            <a:defRPr sz="700" b="1" i="0" u="none" strike="noStrike" kern="1200" baseline="0">
              <a:solidFill>
                <a:srgbClr val="00338D"/>
              </a:solidFill>
              <a:latin typeface="Arial"/>
              <a:ea typeface="Arial"/>
              <a:cs typeface="Arial"/>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25400" cap="flat" cmpd="sng" algn="ctr">
      <a:noFill/>
      <a:round/>
    </a:ln>
    <a:effectLst/>
  </c:spPr>
  <c:txPr>
    <a:bodyPr/>
    <a:lstStyle/>
    <a:p>
      <a:pPr>
        <a:defRPr sz="800" b="0" i="0">
          <a:solidFill>
            <a:srgbClr val="000000"/>
          </a:solidFill>
          <a:latin typeface="Arial"/>
          <a:ea typeface="Arial"/>
          <a:cs typeface="Arial"/>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9968080602827876E-2"/>
          <c:y val="1.9706036745406823E-2"/>
          <c:w val="0.93773070866141728"/>
          <c:h val="0.86973413617415474"/>
        </c:manualLayout>
      </c:layout>
      <c:lineChart>
        <c:grouping val="standard"/>
        <c:varyColors val="0"/>
        <c:ser>
          <c:idx val="0"/>
          <c:order val="0"/>
          <c:tx>
            <c:strRef>
              <c:f>Grafic!$B$3</c:f>
              <c:strCache>
                <c:ptCount val="1"/>
                <c:pt idx="0">
                  <c:v>Pret mediu energie deficit (reglaj secundar)</c:v>
                </c:pt>
              </c:strCache>
            </c:strRef>
          </c:tx>
          <c:spPr>
            <a:ln w="12700" cap="rnd">
              <a:solidFill>
                <a:srgbClr val="00338D"/>
              </a:solidFill>
              <a:prstDash val="solid"/>
              <a:round/>
            </a:ln>
            <a:effectLst/>
          </c:spPr>
          <c:marker>
            <c:symbol val="diamond"/>
            <c:size val="3"/>
            <c:spPr>
              <a:solidFill>
                <a:srgbClr val="00338D"/>
              </a:solidFill>
              <a:ln w="9525">
                <a:solidFill>
                  <a:srgbClr val="00338D"/>
                </a:solidFill>
                <a:prstDash val="solid"/>
              </a:ln>
              <a:effectLst/>
            </c:spPr>
          </c:marker>
          <c:cat>
            <c:numRef>
              <c:f>Grafic!$C$2:$AJ$2</c:f>
              <c:numCache>
                <c:formatCode>General</c:formatCode>
                <c:ptCount val="34"/>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pt idx="26">
                  <c:v>2041</c:v>
                </c:pt>
                <c:pt idx="27">
                  <c:v>2042</c:v>
                </c:pt>
                <c:pt idx="28">
                  <c:v>2043</c:v>
                </c:pt>
                <c:pt idx="29">
                  <c:v>2044</c:v>
                </c:pt>
                <c:pt idx="30">
                  <c:v>2045</c:v>
                </c:pt>
                <c:pt idx="31">
                  <c:v>2046</c:v>
                </c:pt>
                <c:pt idx="32">
                  <c:v>2047</c:v>
                </c:pt>
                <c:pt idx="33">
                  <c:v>2048</c:v>
                </c:pt>
              </c:numCache>
            </c:numRef>
          </c:cat>
          <c:val>
            <c:numRef>
              <c:f>Grafic!$C$3:$AJ$3</c:f>
              <c:numCache>
                <c:formatCode>0</c:formatCode>
                <c:ptCount val="34"/>
                <c:pt idx="0">
                  <c:v>66.073032776352747</c:v>
                </c:pt>
                <c:pt idx="1">
                  <c:v>69.743024592289501</c:v>
                </c:pt>
                <c:pt idx="2">
                  <c:v>72.026922517506065</c:v>
                </c:pt>
                <c:pt idx="3">
                  <c:v>90.91369395025518</c:v>
                </c:pt>
                <c:pt idx="4">
                  <c:v>138.06339292016017</c:v>
                </c:pt>
                <c:pt idx="5">
                  <c:v>109.45122005031533</c:v>
                </c:pt>
                <c:pt idx="6">
                  <c:v>109.39547368450253</c:v>
                </c:pt>
                <c:pt idx="7">
                  <c:v>111.61387870522938</c:v>
                </c:pt>
                <c:pt idx="8">
                  <c:v>109.13817679522788</c:v>
                </c:pt>
                <c:pt idx="9">
                  <c:v>111.9187946820368</c:v>
                </c:pt>
                <c:pt idx="10">
                  <c:v>106.32856989864889</c:v>
                </c:pt>
                <c:pt idx="11">
                  <c:v>108.83599087658538</c:v>
                </c:pt>
                <c:pt idx="12">
                  <c:v>113.67635186970504</c:v>
                </c:pt>
                <c:pt idx="13">
                  <c:v>116.39143357168049</c:v>
                </c:pt>
                <c:pt idx="14">
                  <c:v>116.18857244526413</c:v>
                </c:pt>
                <c:pt idx="15">
                  <c:v>106.93497520155015</c:v>
                </c:pt>
                <c:pt idx="16">
                  <c:v>108.65941619115333</c:v>
                </c:pt>
                <c:pt idx="17">
                  <c:v>110.30392796107078</c:v>
                </c:pt>
                <c:pt idx="18">
                  <c:v>112.08403953173388</c:v>
                </c:pt>
                <c:pt idx="19">
                  <c:v>113.85527714245939</c:v>
                </c:pt>
                <c:pt idx="20">
                  <c:v>115.57240909384811</c:v>
                </c:pt>
                <c:pt idx="21">
                  <c:v>117.2837933442364</c:v>
                </c:pt>
                <c:pt idx="22">
                  <c:v>119.0096836303467</c:v>
                </c:pt>
                <c:pt idx="23">
                  <c:v>121.08774879094128</c:v>
                </c:pt>
                <c:pt idx="24">
                  <c:v>123.18247396181707</c:v>
                </c:pt>
                <c:pt idx="25">
                  <c:v>125.28018991540011</c:v>
                </c:pt>
                <c:pt idx="26">
                  <c:v>127.40415546547875</c:v>
                </c:pt>
                <c:pt idx="27">
                  <c:v>129.52939482658419</c:v>
                </c:pt>
                <c:pt idx="28">
                  <c:v>131.70084284124854</c:v>
                </c:pt>
                <c:pt idx="29">
                  <c:v>133.88174635395066</c:v>
                </c:pt>
                <c:pt idx="30">
                  <c:v>135.77132133405505</c:v>
                </c:pt>
                <c:pt idx="31">
                  <c:v>138.11645394046556</c:v>
                </c:pt>
                <c:pt idx="32">
                  <c:v>140.48382091435124</c:v>
                </c:pt>
                <c:pt idx="33">
                  <c:v>142.8867980088273</c:v>
                </c:pt>
              </c:numCache>
            </c:numRef>
          </c:val>
          <c:smooth val="0"/>
          <c:extLst>
            <c:ext xmlns:c16="http://schemas.microsoft.com/office/drawing/2014/chart" uri="{C3380CC4-5D6E-409C-BE32-E72D297353CC}">
              <c16:uniqueId val="{00000000-8855-4A18-9981-6D14ED93DF8D}"/>
            </c:ext>
          </c:extLst>
        </c:ser>
        <c:ser>
          <c:idx val="1"/>
          <c:order val="1"/>
          <c:tx>
            <c:strRef>
              <c:f>Grafic!$B$4</c:f>
              <c:strCache>
                <c:ptCount val="1"/>
                <c:pt idx="0">
                  <c:v>Pret mediu energie deficit (reglaj terțiar rapid)</c:v>
                </c:pt>
              </c:strCache>
            </c:strRef>
          </c:tx>
          <c:spPr>
            <a:ln w="12700" cap="rnd">
              <a:solidFill>
                <a:srgbClr val="0091DA"/>
              </a:solidFill>
              <a:prstDash val="solid"/>
              <a:round/>
            </a:ln>
            <a:effectLst/>
          </c:spPr>
          <c:marker>
            <c:symbol val="square"/>
            <c:size val="3"/>
            <c:spPr>
              <a:solidFill>
                <a:srgbClr val="0091DA"/>
              </a:solidFill>
              <a:ln w="9525">
                <a:solidFill>
                  <a:srgbClr val="0091DA"/>
                </a:solidFill>
                <a:prstDash val="solid"/>
              </a:ln>
              <a:effectLst/>
            </c:spPr>
          </c:marker>
          <c:cat>
            <c:numRef>
              <c:f>Grafic!$C$2:$AJ$2</c:f>
              <c:numCache>
                <c:formatCode>General</c:formatCode>
                <c:ptCount val="34"/>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pt idx="26">
                  <c:v>2041</c:v>
                </c:pt>
                <c:pt idx="27">
                  <c:v>2042</c:v>
                </c:pt>
                <c:pt idx="28">
                  <c:v>2043</c:v>
                </c:pt>
                <c:pt idx="29">
                  <c:v>2044</c:v>
                </c:pt>
                <c:pt idx="30">
                  <c:v>2045</c:v>
                </c:pt>
                <c:pt idx="31">
                  <c:v>2046</c:v>
                </c:pt>
                <c:pt idx="32">
                  <c:v>2047</c:v>
                </c:pt>
                <c:pt idx="33">
                  <c:v>2048</c:v>
                </c:pt>
              </c:numCache>
            </c:numRef>
          </c:cat>
          <c:val>
            <c:numRef>
              <c:f>Grafic!$C$4:$AJ$4</c:f>
              <c:numCache>
                <c:formatCode>0</c:formatCode>
                <c:ptCount val="34"/>
                <c:pt idx="0">
                  <c:v>55.244044215143504</c:v>
                </c:pt>
                <c:pt idx="1">
                  <c:v>56.080382957108704</c:v>
                </c:pt>
                <c:pt idx="2">
                  <c:v>63.741134998769475</c:v>
                </c:pt>
                <c:pt idx="3">
                  <c:v>82.490857563932281</c:v>
                </c:pt>
                <c:pt idx="4">
                  <c:v>97.843294276321345</c:v>
                </c:pt>
                <c:pt idx="5">
                  <c:v>87.560976040252271</c:v>
                </c:pt>
                <c:pt idx="6">
                  <c:v>87.516378947602036</c:v>
                </c:pt>
                <c:pt idx="7">
                  <c:v>89.291102964183523</c:v>
                </c:pt>
                <c:pt idx="8">
                  <c:v>87.310541436182305</c:v>
                </c:pt>
                <c:pt idx="9">
                  <c:v>89.535035745629443</c:v>
                </c:pt>
                <c:pt idx="10">
                  <c:v>85.062855918919126</c:v>
                </c:pt>
                <c:pt idx="11">
                  <c:v>87.068792701268308</c:v>
                </c:pt>
                <c:pt idx="12">
                  <c:v>90.941081495764038</c:v>
                </c:pt>
                <c:pt idx="13">
                  <c:v>93.113146857344404</c:v>
                </c:pt>
                <c:pt idx="14">
                  <c:v>92.950857956211308</c:v>
                </c:pt>
                <c:pt idx="15">
                  <c:v>85.547980161240119</c:v>
                </c:pt>
                <c:pt idx="16">
                  <c:v>86.927532952922661</c:v>
                </c:pt>
                <c:pt idx="17">
                  <c:v>88.243142368856638</c:v>
                </c:pt>
                <c:pt idx="18">
                  <c:v>89.667231625387103</c:v>
                </c:pt>
                <c:pt idx="19">
                  <c:v>91.084221713967509</c:v>
                </c:pt>
                <c:pt idx="20">
                  <c:v>92.45792727507849</c:v>
                </c:pt>
                <c:pt idx="21">
                  <c:v>93.827034675389129</c:v>
                </c:pt>
                <c:pt idx="22">
                  <c:v>95.207746904277371</c:v>
                </c:pt>
                <c:pt idx="23">
                  <c:v>96.870199032753021</c:v>
                </c:pt>
                <c:pt idx="24">
                  <c:v>98.545979169453659</c:v>
                </c:pt>
                <c:pt idx="25">
                  <c:v>100.2241519323201</c:v>
                </c:pt>
                <c:pt idx="26">
                  <c:v>101.92332437238301</c:v>
                </c:pt>
                <c:pt idx="27">
                  <c:v>103.62351586126736</c:v>
                </c:pt>
                <c:pt idx="28">
                  <c:v>105.36067427299884</c:v>
                </c:pt>
                <c:pt idx="29">
                  <c:v>107.10539708316054</c:v>
                </c:pt>
                <c:pt idx="30">
                  <c:v>108.61705706724405</c:v>
                </c:pt>
                <c:pt idx="31">
                  <c:v>110.49316315237246</c:v>
                </c:pt>
                <c:pt idx="32">
                  <c:v>112.387056731481</c:v>
                </c:pt>
                <c:pt idx="33">
                  <c:v>114.30943840706185</c:v>
                </c:pt>
              </c:numCache>
            </c:numRef>
          </c:val>
          <c:smooth val="0"/>
          <c:extLst>
            <c:ext xmlns:c16="http://schemas.microsoft.com/office/drawing/2014/chart" uri="{C3380CC4-5D6E-409C-BE32-E72D297353CC}">
              <c16:uniqueId val="{00000001-8855-4A18-9981-6D14ED93DF8D}"/>
            </c:ext>
          </c:extLst>
        </c:ser>
        <c:ser>
          <c:idx val="2"/>
          <c:order val="2"/>
          <c:tx>
            <c:strRef>
              <c:f>Grafic!$B$5</c:f>
              <c:strCache>
                <c:ptCount val="1"/>
                <c:pt idx="0">
                  <c:v>Pret energie electrica</c:v>
                </c:pt>
              </c:strCache>
            </c:strRef>
          </c:tx>
          <c:spPr>
            <a:ln w="12700" cap="rnd">
              <a:solidFill>
                <a:srgbClr val="6D2077"/>
              </a:solidFill>
              <a:prstDash val="solid"/>
              <a:round/>
            </a:ln>
            <a:effectLst/>
          </c:spPr>
          <c:marker>
            <c:symbol val="triangle"/>
            <c:size val="3"/>
            <c:spPr>
              <a:solidFill>
                <a:srgbClr val="6D2077"/>
              </a:solidFill>
              <a:ln w="9525">
                <a:solidFill>
                  <a:srgbClr val="6D2077"/>
                </a:solidFill>
                <a:prstDash val="solid"/>
              </a:ln>
              <a:effectLst/>
            </c:spPr>
          </c:marker>
          <c:cat>
            <c:numRef>
              <c:f>Grafic!$C$2:$AJ$2</c:f>
              <c:numCache>
                <c:formatCode>General</c:formatCode>
                <c:ptCount val="34"/>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pt idx="26">
                  <c:v>2041</c:v>
                </c:pt>
                <c:pt idx="27">
                  <c:v>2042</c:v>
                </c:pt>
                <c:pt idx="28">
                  <c:v>2043</c:v>
                </c:pt>
                <c:pt idx="29">
                  <c:v>2044</c:v>
                </c:pt>
                <c:pt idx="30">
                  <c:v>2045</c:v>
                </c:pt>
                <c:pt idx="31">
                  <c:v>2046</c:v>
                </c:pt>
                <c:pt idx="32">
                  <c:v>2047</c:v>
                </c:pt>
                <c:pt idx="33">
                  <c:v>2048</c:v>
                </c:pt>
              </c:numCache>
            </c:numRef>
          </c:cat>
          <c:val>
            <c:numRef>
              <c:f>Grafic!$C$5:$AJ$5</c:f>
              <c:numCache>
                <c:formatCode>0</c:formatCode>
                <c:ptCount val="34"/>
                <c:pt idx="0">
                  <c:v>36.737907761529812</c:v>
                </c:pt>
                <c:pt idx="1">
                  <c:v>34.604079451322704</c:v>
                </c:pt>
                <c:pt idx="2">
                  <c:v>40.520128718723313</c:v>
                </c:pt>
                <c:pt idx="3">
                  <c:v>43.687547007628666</c:v>
                </c:pt>
                <c:pt idx="4">
                  <c:v>50.450982045013916</c:v>
                </c:pt>
                <c:pt idx="5">
                  <c:v>64.383070617832544</c:v>
                </c:pt>
                <c:pt idx="6">
                  <c:v>64.350278637942665</c:v>
                </c:pt>
                <c:pt idx="7">
                  <c:v>65.655222767781993</c:v>
                </c:pt>
                <c:pt idx="8">
                  <c:v>64.198927526604635</c:v>
                </c:pt>
                <c:pt idx="9">
                  <c:v>65.834585107080471</c:v>
                </c:pt>
                <c:pt idx="10">
                  <c:v>62.546217587440523</c:v>
                </c:pt>
                <c:pt idx="11">
                  <c:v>64.021171103873755</c:v>
                </c:pt>
                <c:pt idx="12">
                  <c:v>66.868442276297088</c:v>
                </c:pt>
                <c:pt idx="13">
                  <c:v>68.465549159812056</c:v>
                </c:pt>
                <c:pt idx="14">
                  <c:v>68.346219085449491</c:v>
                </c:pt>
                <c:pt idx="15">
                  <c:v>62.902926589147143</c:v>
                </c:pt>
                <c:pt idx="16">
                  <c:v>63.9173036418549</c:v>
                </c:pt>
                <c:pt idx="17">
                  <c:v>64.884663506512226</c:v>
                </c:pt>
                <c:pt idx="18">
                  <c:v>65.931787959843462</c:v>
                </c:pt>
                <c:pt idx="19">
                  <c:v>66.973692436740819</c:v>
                </c:pt>
                <c:pt idx="20">
                  <c:v>67.983770055204772</c:v>
                </c:pt>
                <c:pt idx="21">
                  <c:v>68.990466673080235</c:v>
                </c:pt>
                <c:pt idx="22">
                  <c:v>70.005696253145118</c:v>
                </c:pt>
                <c:pt idx="23">
                  <c:v>71.228087524083108</c:v>
                </c:pt>
                <c:pt idx="24">
                  <c:v>72.460278801068867</c:v>
                </c:pt>
                <c:pt idx="25">
                  <c:v>73.694229362000073</c:v>
                </c:pt>
                <c:pt idx="26">
                  <c:v>74.94362086204633</c:v>
                </c:pt>
                <c:pt idx="27">
                  <c:v>76.193761662696588</c:v>
                </c:pt>
                <c:pt idx="28">
                  <c:v>77.471084024263845</c:v>
                </c:pt>
                <c:pt idx="29">
                  <c:v>78.753968443500398</c:v>
                </c:pt>
                <c:pt idx="30">
                  <c:v>79.865483137679433</c:v>
                </c:pt>
                <c:pt idx="31">
                  <c:v>81.244972906156221</c:v>
                </c:pt>
                <c:pt idx="32">
                  <c:v>82.637541714324257</c:v>
                </c:pt>
                <c:pt idx="33">
                  <c:v>84.051057652251359</c:v>
                </c:pt>
              </c:numCache>
            </c:numRef>
          </c:val>
          <c:smooth val="0"/>
          <c:extLst>
            <c:ext xmlns:c16="http://schemas.microsoft.com/office/drawing/2014/chart" uri="{C3380CC4-5D6E-409C-BE32-E72D297353CC}">
              <c16:uniqueId val="{00000002-8855-4A18-9981-6D14ED93DF8D}"/>
            </c:ext>
          </c:extLst>
        </c:ser>
        <c:dLbls>
          <c:showLegendKey val="0"/>
          <c:showVal val="0"/>
          <c:showCatName val="0"/>
          <c:showSerName val="0"/>
          <c:showPercent val="0"/>
          <c:showBubbleSize val="0"/>
        </c:dLbls>
        <c:marker val="1"/>
        <c:smooth val="0"/>
        <c:axId val="557553344"/>
        <c:axId val="840956656"/>
      </c:lineChart>
      <c:catAx>
        <c:axId val="557553344"/>
        <c:scaling>
          <c:orientation val="minMax"/>
        </c:scaling>
        <c:delete val="0"/>
        <c:axPos val="b"/>
        <c:numFmt formatCode="General" sourceLinked="1"/>
        <c:majorTickMark val="out"/>
        <c:minorTickMark val="none"/>
        <c:tickLblPos val="low"/>
        <c:spPr>
          <a:noFill/>
          <a:ln w="3175" cap="flat" cmpd="sng" algn="ctr">
            <a:solidFill>
              <a:srgbClr val="000000"/>
            </a:solidFill>
            <a:prstDash val="solid"/>
            <a:round/>
          </a:ln>
          <a:effectLst/>
        </c:spPr>
        <c:txPr>
          <a:bodyPr rot="-60000000" spcFirstLastPara="1" vertOverflow="ellipsis" vert="horz" wrap="square" anchor="ctr" anchorCtr="1"/>
          <a:lstStyle/>
          <a:p>
            <a:pPr>
              <a:defRPr sz="700" b="1" i="0" u="none" strike="noStrike" kern="1200" baseline="0">
                <a:solidFill>
                  <a:srgbClr val="00338D"/>
                </a:solidFill>
                <a:latin typeface="Arial"/>
                <a:ea typeface="Arial"/>
                <a:cs typeface="Arial"/>
              </a:defRPr>
            </a:pPr>
            <a:endParaRPr lang="en-US"/>
          </a:p>
        </c:txPr>
        <c:crossAx val="840956656"/>
        <c:crosses val="autoZero"/>
        <c:auto val="1"/>
        <c:lblAlgn val="ctr"/>
        <c:lblOffset val="100"/>
        <c:noMultiLvlLbl val="0"/>
      </c:catAx>
      <c:valAx>
        <c:axId val="840956656"/>
        <c:scaling>
          <c:orientation val="minMax"/>
          <c:max val="160"/>
          <c:min val="20"/>
        </c:scaling>
        <c:delete val="0"/>
        <c:axPos val="l"/>
        <c:numFmt formatCode="0" sourceLinked="1"/>
        <c:majorTickMark val="out"/>
        <c:minorTickMark val="none"/>
        <c:tickLblPos val="nextTo"/>
        <c:spPr>
          <a:noFill/>
          <a:ln w="3175">
            <a:solidFill>
              <a:srgbClr val="000000"/>
            </a:solidFill>
            <a:prstDash val="solid"/>
          </a:ln>
          <a:effectLst/>
        </c:spPr>
        <c:txPr>
          <a:bodyPr rot="-60000000" spcFirstLastPara="1" vertOverflow="ellipsis" vert="horz" wrap="square" anchor="ctr" anchorCtr="1"/>
          <a:lstStyle/>
          <a:p>
            <a:pPr>
              <a:defRPr sz="700" b="1" i="0" u="none" strike="noStrike" kern="1200" baseline="0">
                <a:solidFill>
                  <a:srgbClr val="00338D"/>
                </a:solidFill>
                <a:latin typeface="Arial"/>
                <a:ea typeface="Arial"/>
                <a:cs typeface="Arial"/>
              </a:defRPr>
            </a:pPr>
            <a:endParaRPr lang="en-US"/>
          </a:p>
        </c:txPr>
        <c:crossAx val="557553344"/>
        <c:crosses val="autoZero"/>
        <c:crossBetween val="midCat"/>
        <c:majorUnit val="20"/>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25400" cap="flat" cmpd="sng" algn="ctr">
      <a:noFill/>
      <a:round/>
    </a:ln>
    <a:effectLst/>
  </c:spPr>
  <c:txPr>
    <a:bodyPr/>
    <a:lstStyle/>
    <a:p>
      <a:pPr>
        <a:defRPr sz="800" b="0" i="0">
          <a:solidFill>
            <a:srgbClr val="000000"/>
          </a:solidFill>
          <a:latin typeface="Arial"/>
          <a:ea typeface="Arial"/>
          <a:cs typeface="Arial"/>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9968080602827876E-2"/>
          <c:y val="1.9706036745406823E-2"/>
          <c:w val="0.93773070866141728"/>
          <c:h val="0.86973413617415474"/>
        </c:manualLayout>
      </c:layout>
      <c:lineChart>
        <c:grouping val="standard"/>
        <c:varyColors val="0"/>
        <c:ser>
          <c:idx val="0"/>
          <c:order val="0"/>
          <c:tx>
            <c:strRef>
              <c:f>Grafic!$B$3</c:f>
              <c:strCache>
                <c:ptCount val="1"/>
                <c:pt idx="0">
                  <c:v>Pret mediu energie deficit (reglaj secundar)</c:v>
                </c:pt>
              </c:strCache>
            </c:strRef>
          </c:tx>
          <c:spPr>
            <a:ln w="12700" cap="rnd">
              <a:solidFill>
                <a:srgbClr val="00338D"/>
              </a:solidFill>
              <a:prstDash val="solid"/>
              <a:round/>
            </a:ln>
            <a:effectLst/>
          </c:spPr>
          <c:marker>
            <c:symbol val="diamond"/>
            <c:size val="3"/>
            <c:spPr>
              <a:solidFill>
                <a:srgbClr val="00338D"/>
              </a:solidFill>
              <a:ln w="9525">
                <a:solidFill>
                  <a:srgbClr val="00338D"/>
                </a:solidFill>
                <a:prstDash val="solid"/>
              </a:ln>
              <a:effectLst/>
            </c:spPr>
          </c:marker>
          <c:cat>
            <c:numRef>
              <c:f>Grafic!$C$2:$AJ$2</c:f>
              <c:numCache>
                <c:formatCode>General</c:formatCode>
                <c:ptCount val="34"/>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pt idx="26">
                  <c:v>2041</c:v>
                </c:pt>
                <c:pt idx="27">
                  <c:v>2042</c:v>
                </c:pt>
                <c:pt idx="28">
                  <c:v>2043</c:v>
                </c:pt>
                <c:pt idx="29">
                  <c:v>2044</c:v>
                </c:pt>
                <c:pt idx="30">
                  <c:v>2045</c:v>
                </c:pt>
                <c:pt idx="31">
                  <c:v>2046</c:v>
                </c:pt>
                <c:pt idx="32">
                  <c:v>2047</c:v>
                </c:pt>
                <c:pt idx="33">
                  <c:v>2048</c:v>
                </c:pt>
              </c:numCache>
            </c:numRef>
          </c:cat>
          <c:val>
            <c:numRef>
              <c:f>Grafic!$C$3:$AJ$3</c:f>
              <c:numCache>
                <c:formatCode>0</c:formatCode>
                <c:ptCount val="34"/>
                <c:pt idx="0">
                  <c:v>66.073032776352747</c:v>
                </c:pt>
                <c:pt idx="1">
                  <c:v>69.743024592289501</c:v>
                </c:pt>
                <c:pt idx="2">
                  <c:v>72.026922517506065</c:v>
                </c:pt>
                <c:pt idx="3">
                  <c:v>90.91369395025518</c:v>
                </c:pt>
                <c:pt idx="4">
                  <c:v>138.06339292016017</c:v>
                </c:pt>
                <c:pt idx="5">
                  <c:v>129.4619267058699</c:v>
                </c:pt>
                <c:pt idx="6">
                  <c:v>129.91635294178306</c:v>
                </c:pt>
                <c:pt idx="7">
                  <c:v>132.71255829083864</c:v>
                </c:pt>
                <c:pt idx="8">
                  <c:v>126.54828511765014</c:v>
                </c:pt>
                <c:pt idx="9">
                  <c:v>128.58748298192134</c:v>
                </c:pt>
                <c:pt idx="10">
                  <c:v>119.47333725968453</c:v>
                </c:pt>
                <c:pt idx="11">
                  <c:v>118.5868405869018</c:v>
                </c:pt>
                <c:pt idx="12">
                  <c:v>119.80901068421804</c:v>
                </c:pt>
                <c:pt idx="13">
                  <c:v>121.34340921515199</c:v>
                </c:pt>
                <c:pt idx="14">
                  <c:v>124.32605910453623</c:v>
                </c:pt>
                <c:pt idx="15">
                  <c:v>123.16226591432476</c:v>
                </c:pt>
                <c:pt idx="16">
                  <c:v>124.80183728361783</c:v>
                </c:pt>
                <c:pt idx="17">
                  <c:v>126.9167039505423</c:v>
                </c:pt>
                <c:pt idx="18">
                  <c:v>129.19642666768809</c:v>
                </c:pt>
                <c:pt idx="19">
                  <c:v>131.54473997142216</c:v>
                </c:pt>
                <c:pt idx="20">
                  <c:v>130.54905691277492</c:v>
                </c:pt>
                <c:pt idx="21">
                  <c:v>132.48729001485049</c:v>
                </c:pt>
                <c:pt idx="22">
                  <c:v>134.7297872273345</c:v>
                </c:pt>
                <c:pt idx="23">
                  <c:v>137.16038519541422</c:v>
                </c:pt>
                <c:pt idx="24">
                  <c:v>139.6254497841613</c:v>
                </c:pt>
                <c:pt idx="25">
                  <c:v>142.02861021033161</c:v>
                </c:pt>
                <c:pt idx="26">
                  <c:v>144.6637993451123</c:v>
                </c:pt>
                <c:pt idx="27">
                  <c:v>147.23214542266984</c:v>
                </c:pt>
                <c:pt idx="28">
                  <c:v>149.87535270098681</c:v>
                </c:pt>
                <c:pt idx="29">
                  <c:v>152.41809941121977</c:v>
                </c:pt>
                <c:pt idx="30">
                  <c:v>152.65048793810143</c:v>
                </c:pt>
                <c:pt idx="31">
                  <c:v>155.25438564335374</c:v>
                </c:pt>
                <c:pt idx="32">
                  <c:v>157.88541468615946</c:v>
                </c:pt>
                <c:pt idx="33">
                  <c:v>160.56033729396455</c:v>
                </c:pt>
              </c:numCache>
            </c:numRef>
          </c:val>
          <c:smooth val="0"/>
          <c:extLst>
            <c:ext xmlns:c16="http://schemas.microsoft.com/office/drawing/2014/chart" uri="{C3380CC4-5D6E-409C-BE32-E72D297353CC}">
              <c16:uniqueId val="{00000000-8FB5-4971-B0F9-FE92F019473D}"/>
            </c:ext>
          </c:extLst>
        </c:ser>
        <c:ser>
          <c:idx val="1"/>
          <c:order val="1"/>
          <c:tx>
            <c:strRef>
              <c:f>Grafic!$B$4</c:f>
              <c:strCache>
                <c:ptCount val="1"/>
                <c:pt idx="0">
                  <c:v>Pret mediu energie deficit (reglaj terțiar rapid)</c:v>
                </c:pt>
              </c:strCache>
            </c:strRef>
          </c:tx>
          <c:spPr>
            <a:ln w="12700" cap="rnd">
              <a:solidFill>
                <a:srgbClr val="0091DA"/>
              </a:solidFill>
              <a:prstDash val="solid"/>
              <a:round/>
            </a:ln>
            <a:effectLst/>
          </c:spPr>
          <c:marker>
            <c:symbol val="square"/>
            <c:size val="3"/>
            <c:spPr>
              <a:solidFill>
                <a:srgbClr val="0091DA"/>
              </a:solidFill>
              <a:ln w="9525">
                <a:solidFill>
                  <a:srgbClr val="0091DA"/>
                </a:solidFill>
                <a:prstDash val="solid"/>
              </a:ln>
              <a:effectLst/>
            </c:spPr>
          </c:marker>
          <c:cat>
            <c:numRef>
              <c:f>Grafic!$C$2:$AJ$2</c:f>
              <c:numCache>
                <c:formatCode>General</c:formatCode>
                <c:ptCount val="34"/>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pt idx="26">
                  <c:v>2041</c:v>
                </c:pt>
                <c:pt idx="27">
                  <c:v>2042</c:v>
                </c:pt>
                <c:pt idx="28">
                  <c:v>2043</c:v>
                </c:pt>
                <c:pt idx="29">
                  <c:v>2044</c:v>
                </c:pt>
                <c:pt idx="30">
                  <c:v>2045</c:v>
                </c:pt>
                <c:pt idx="31">
                  <c:v>2046</c:v>
                </c:pt>
                <c:pt idx="32">
                  <c:v>2047</c:v>
                </c:pt>
                <c:pt idx="33">
                  <c:v>2048</c:v>
                </c:pt>
              </c:numCache>
            </c:numRef>
          </c:cat>
          <c:val>
            <c:numRef>
              <c:f>Grafic!$C$4:$AJ$4</c:f>
              <c:numCache>
                <c:formatCode>0</c:formatCode>
                <c:ptCount val="34"/>
                <c:pt idx="0">
                  <c:v>55.244044215143504</c:v>
                </c:pt>
                <c:pt idx="1">
                  <c:v>56.080382957108704</c:v>
                </c:pt>
                <c:pt idx="2">
                  <c:v>63.741134998769475</c:v>
                </c:pt>
                <c:pt idx="3">
                  <c:v>82.490857563932281</c:v>
                </c:pt>
                <c:pt idx="4">
                  <c:v>97.843294276321345</c:v>
                </c:pt>
                <c:pt idx="5">
                  <c:v>110.04263769998941</c:v>
                </c:pt>
                <c:pt idx="6">
                  <c:v>110.4289000005156</c:v>
                </c:pt>
                <c:pt idx="7">
                  <c:v>112.80567454721285</c:v>
                </c:pt>
                <c:pt idx="8">
                  <c:v>107.56604235000262</c:v>
                </c:pt>
                <c:pt idx="9">
                  <c:v>109.29936053463314</c:v>
                </c:pt>
                <c:pt idx="10">
                  <c:v>101.55233667073185</c:v>
                </c:pt>
                <c:pt idx="11">
                  <c:v>100.79881449886653</c:v>
                </c:pt>
                <c:pt idx="12">
                  <c:v>101.83765908158533</c:v>
                </c:pt>
                <c:pt idx="13">
                  <c:v>103.1418978328792</c:v>
                </c:pt>
                <c:pt idx="14">
                  <c:v>105.67715023885579</c:v>
                </c:pt>
                <c:pt idx="15">
                  <c:v>104.68792602717605</c:v>
                </c:pt>
                <c:pt idx="16">
                  <c:v>106.08156169107515</c:v>
                </c:pt>
                <c:pt idx="17">
                  <c:v>107.87919835796095</c:v>
                </c:pt>
                <c:pt idx="18">
                  <c:v>109.81696266753487</c:v>
                </c:pt>
                <c:pt idx="19">
                  <c:v>111.81302897570883</c:v>
                </c:pt>
                <c:pt idx="20">
                  <c:v>110.96669837585867</c:v>
                </c:pt>
                <c:pt idx="21">
                  <c:v>112.61419651262291</c:v>
                </c:pt>
                <c:pt idx="22">
                  <c:v>114.52031914323432</c:v>
                </c:pt>
                <c:pt idx="23">
                  <c:v>116.58632741610208</c:v>
                </c:pt>
                <c:pt idx="24">
                  <c:v>118.6816323165371</c:v>
                </c:pt>
                <c:pt idx="25">
                  <c:v>120.72431867878186</c:v>
                </c:pt>
                <c:pt idx="26">
                  <c:v>122.96422944334545</c:v>
                </c:pt>
                <c:pt idx="27">
                  <c:v>125.14732360926936</c:v>
                </c:pt>
                <c:pt idx="28">
                  <c:v>127.39404979583878</c:v>
                </c:pt>
                <c:pt idx="29">
                  <c:v>129.55538449953681</c:v>
                </c:pt>
                <c:pt idx="30">
                  <c:v>129.75291474738623</c:v>
                </c:pt>
                <c:pt idx="31">
                  <c:v>131.96622779685069</c:v>
                </c:pt>
                <c:pt idx="32">
                  <c:v>134.20260248323555</c:v>
                </c:pt>
                <c:pt idx="33">
                  <c:v>136.47628669986986</c:v>
                </c:pt>
              </c:numCache>
            </c:numRef>
          </c:val>
          <c:smooth val="0"/>
          <c:extLst>
            <c:ext xmlns:c16="http://schemas.microsoft.com/office/drawing/2014/chart" uri="{C3380CC4-5D6E-409C-BE32-E72D297353CC}">
              <c16:uniqueId val="{00000001-8FB5-4971-B0F9-FE92F019473D}"/>
            </c:ext>
          </c:extLst>
        </c:ser>
        <c:ser>
          <c:idx val="2"/>
          <c:order val="2"/>
          <c:tx>
            <c:strRef>
              <c:f>Grafic!$B$5</c:f>
              <c:strCache>
                <c:ptCount val="1"/>
                <c:pt idx="0">
                  <c:v>Pret energie electrica</c:v>
                </c:pt>
              </c:strCache>
            </c:strRef>
          </c:tx>
          <c:spPr>
            <a:ln w="12700" cap="rnd">
              <a:solidFill>
                <a:srgbClr val="6D2077"/>
              </a:solidFill>
              <a:prstDash val="solid"/>
              <a:round/>
            </a:ln>
            <a:effectLst/>
          </c:spPr>
          <c:marker>
            <c:symbol val="triangle"/>
            <c:size val="3"/>
            <c:spPr>
              <a:solidFill>
                <a:srgbClr val="6D2077"/>
              </a:solidFill>
              <a:ln w="9525">
                <a:solidFill>
                  <a:srgbClr val="6D2077"/>
                </a:solidFill>
                <a:prstDash val="solid"/>
              </a:ln>
              <a:effectLst/>
            </c:spPr>
          </c:marker>
          <c:cat>
            <c:numRef>
              <c:f>Grafic!$C$2:$AJ$2</c:f>
              <c:numCache>
                <c:formatCode>General</c:formatCode>
                <c:ptCount val="34"/>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pt idx="26">
                  <c:v>2041</c:v>
                </c:pt>
                <c:pt idx="27">
                  <c:v>2042</c:v>
                </c:pt>
                <c:pt idx="28">
                  <c:v>2043</c:v>
                </c:pt>
                <c:pt idx="29">
                  <c:v>2044</c:v>
                </c:pt>
                <c:pt idx="30">
                  <c:v>2045</c:v>
                </c:pt>
                <c:pt idx="31">
                  <c:v>2046</c:v>
                </c:pt>
                <c:pt idx="32">
                  <c:v>2047</c:v>
                </c:pt>
                <c:pt idx="33">
                  <c:v>2048</c:v>
                </c:pt>
              </c:numCache>
            </c:numRef>
          </c:cat>
          <c:val>
            <c:numRef>
              <c:f>Grafic!$C$5:$AJ$5</c:f>
              <c:numCache>
                <c:formatCode>0</c:formatCode>
                <c:ptCount val="34"/>
                <c:pt idx="0">
                  <c:v>36.737907761529812</c:v>
                </c:pt>
                <c:pt idx="1">
                  <c:v>34.604079451322704</c:v>
                </c:pt>
                <c:pt idx="2">
                  <c:v>40.520128718723313</c:v>
                </c:pt>
                <c:pt idx="3">
                  <c:v>43.687547007628666</c:v>
                </c:pt>
                <c:pt idx="4">
                  <c:v>50.450982045013916</c:v>
                </c:pt>
                <c:pt idx="5">
                  <c:v>64.73096335293495</c:v>
                </c:pt>
                <c:pt idx="6">
                  <c:v>64.95817647089153</c:v>
                </c:pt>
                <c:pt idx="7">
                  <c:v>66.356279145419322</c:v>
                </c:pt>
                <c:pt idx="8">
                  <c:v>63.274142558825069</c:v>
                </c:pt>
                <c:pt idx="9">
                  <c:v>64.29374149096067</c:v>
                </c:pt>
                <c:pt idx="10">
                  <c:v>59.736668629842264</c:v>
                </c:pt>
                <c:pt idx="11">
                  <c:v>59.2934202934509</c:v>
                </c:pt>
                <c:pt idx="12">
                  <c:v>59.904505342109019</c:v>
                </c:pt>
                <c:pt idx="13">
                  <c:v>60.671704607575997</c:v>
                </c:pt>
                <c:pt idx="14">
                  <c:v>62.163029552268114</c:v>
                </c:pt>
                <c:pt idx="15">
                  <c:v>61.581132957162382</c:v>
                </c:pt>
                <c:pt idx="16">
                  <c:v>62.400918641808914</c:v>
                </c:pt>
                <c:pt idx="17">
                  <c:v>63.45835197527115</c:v>
                </c:pt>
                <c:pt idx="18">
                  <c:v>64.598213333844043</c:v>
                </c:pt>
                <c:pt idx="19">
                  <c:v>65.77236998571108</c:v>
                </c:pt>
                <c:pt idx="20">
                  <c:v>65.274528456387458</c:v>
                </c:pt>
                <c:pt idx="21">
                  <c:v>66.243645007425243</c:v>
                </c:pt>
                <c:pt idx="22">
                  <c:v>67.364893613667249</c:v>
                </c:pt>
                <c:pt idx="23">
                  <c:v>68.580192597707111</c:v>
                </c:pt>
                <c:pt idx="24">
                  <c:v>69.812724892080652</c:v>
                </c:pt>
                <c:pt idx="25">
                  <c:v>71.014305105165803</c:v>
                </c:pt>
                <c:pt idx="26">
                  <c:v>72.331899672556148</c:v>
                </c:pt>
                <c:pt idx="27">
                  <c:v>73.616072711334922</c:v>
                </c:pt>
                <c:pt idx="28">
                  <c:v>74.937676350493405</c:v>
                </c:pt>
                <c:pt idx="29">
                  <c:v>76.209049705609885</c:v>
                </c:pt>
                <c:pt idx="30">
                  <c:v>76.325243969050717</c:v>
                </c:pt>
                <c:pt idx="31">
                  <c:v>77.627192821676871</c:v>
                </c:pt>
                <c:pt idx="32">
                  <c:v>78.942707343079732</c:v>
                </c:pt>
                <c:pt idx="33">
                  <c:v>80.280168646982276</c:v>
                </c:pt>
              </c:numCache>
            </c:numRef>
          </c:val>
          <c:smooth val="0"/>
          <c:extLst>
            <c:ext xmlns:c16="http://schemas.microsoft.com/office/drawing/2014/chart" uri="{C3380CC4-5D6E-409C-BE32-E72D297353CC}">
              <c16:uniqueId val="{00000002-8FB5-4971-B0F9-FE92F019473D}"/>
            </c:ext>
          </c:extLst>
        </c:ser>
        <c:dLbls>
          <c:showLegendKey val="0"/>
          <c:showVal val="0"/>
          <c:showCatName val="0"/>
          <c:showSerName val="0"/>
          <c:showPercent val="0"/>
          <c:showBubbleSize val="0"/>
        </c:dLbls>
        <c:marker val="1"/>
        <c:smooth val="0"/>
        <c:axId val="557553344"/>
        <c:axId val="840956656"/>
      </c:lineChart>
      <c:catAx>
        <c:axId val="557553344"/>
        <c:scaling>
          <c:orientation val="minMax"/>
        </c:scaling>
        <c:delete val="0"/>
        <c:axPos val="b"/>
        <c:numFmt formatCode="General" sourceLinked="1"/>
        <c:majorTickMark val="out"/>
        <c:minorTickMark val="none"/>
        <c:tickLblPos val="low"/>
        <c:spPr>
          <a:noFill/>
          <a:ln w="3175" cap="flat" cmpd="sng" algn="ctr">
            <a:solidFill>
              <a:srgbClr val="000000"/>
            </a:solidFill>
            <a:prstDash val="solid"/>
            <a:round/>
          </a:ln>
          <a:effectLst/>
        </c:spPr>
        <c:txPr>
          <a:bodyPr rot="-60000000" spcFirstLastPara="1" vertOverflow="ellipsis" vert="horz" wrap="square" anchor="ctr" anchorCtr="1"/>
          <a:lstStyle/>
          <a:p>
            <a:pPr>
              <a:defRPr sz="700" b="1" i="0" u="none" strike="noStrike" kern="1200" baseline="0">
                <a:solidFill>
                  <a:srgbClr val="00338D"/>
                </a:solidFill>
                <a:latin typeface="Arial"/>
                <a:ea typeface="Arial"/>
                <a:cs typeface="Arial"/>
              </a:defRPr>
            </a:pPr>
            <a:endParaRPr lang="en-US"/>
          </a:p>
        </c:txPr>
        <c:crossAx val="840956656"/>
        <c:crosses val="autoZero"/>
        <c:auto val="1"/>
        <c:lblAlgn val="ctr"/>
        <c:lblOffset val="100"/>
        <c:noMultiLvlLbl val="0"/>
      </c:catAx>
      <c:valAx>
        <c:axId val="840956656"/>
        <c:scaling>
          <c:orientation val="minMax"/>
          <c:max val="160"/>
          <c:min val="20"/>
        </c:scaling>
        <c:delete val="0"/>
        <c:axPos val="l"/>
        <c:numFmt formatCode="0" sourceLinked="1"/>
        <c:majorTickMark val="out"/>
        <c:minorTickMark val="none"/>
        <c:tickLblPos val="nextTo"/>
        <c:spPr>
          <a:noFill/>
          <a:ln w="3175">
            <a:solidFill>
              <a:srgbClr val="000000"/>
            </a:solidFill>
            <a:prstDash val="solid"/>
          </a:ln>
          <a:effectLst/>
        </c:spPr>
        <c:txPr>
          <a:bodyPr rot="-60000000" spcFirstLastPara="1" vertOverflow="ellipsis" vert="horz" wrap="square" anchor="ctr" anchorCtr="1"/>
          <a:lstStyle/>
          <a:p>
            <a:pPr>
              <a:defRPr sz="700" b="1" i="0" u="none" strike="noStrike" kern="1200" baseline="0">
                <a:solidFill>
                  <a:srgbClr val="00338D"/>
                </a:solidFill>
                <a:latin typeface="Arial"/>
                <a:ea typeface="Arial"/>
                <a:cs typeface="Arial"/>
              </a:defRPr>
            </a:pPr>
            <a:endParaRPr lang="en-US"/>
          </a:p>
        </c:txPr>
        <c:crossAx val="557553344"/>
        <c:crosses val="autoZero"/>
        <c:crossBetween val="midCat"/>
        <c:majorUnit val="20"/>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25400" cap="flat" cmpd="sng" algn="ctr">
      <a:noFill/>
      <a:round/>
    </a:ln>
    <a:effectLst/>
  </c:spPr>
  <c:txPr>
    <a:bodyPr/>
    <a:lstStyle/>
    <a:p>
      <a:pPr>
        <a:defRPr sz="800" b="0" i="0">
          <a:solidFill>
            <a:srgbClr val="000000"/>
          </a:solidFill>
          <a:latin typeface="Arial"/>
          <a:ea typeface="Arial"/>
          <a:cs typeface="Arial"/>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tags" Target="../tags/tag8.xml"/><Relationship Id="rId7" Type="http://schemas.openxmlformats.org/officeDocument/2006/relationships/oleObject" Target="../embeddings/oleObject3.bin"/><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slideMaster" Target="../slideMasters/slideMaster1.xml"/><Relationship Id="rId5" Type="http://schemas.openxmlformats.org/officeDocument/2006/relationships/tags" Target="../tags/tag10.xml"/><Relationship Id="rId4" Type="http://schemas.openxmlformats.org/officeDocument/2006/relationships/tags" Target="../tags/tag9.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4.jpeg"/><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1 - Right light vertical imag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8" name="Title 1"/>
          <p:cNvSpPr>
            <a:spLocks noGrp="1"/>
          </p:cNvSpPr>
          <p:nvPr>
            <p:ph type="ctrTitle" hasCustomPrompt="1"/>
          </p:nvPr>
        </p:nvSpPr>
        <p:spPr>
          <a:xfrm>
            <a:off x="790700" y="1339200"/>
            <a:ext cx="6192000" cy="3510000"/>
          </a:xfrm>
        </p:spPr>
        <p:txBody>
          <a:bodyPr anchor="t" anchorCtr="0"/>
          <a:lstStyle>
            <a:lvl1pPr algn="l">
              <a:defRPr sz="11000">
                <a:solidFill>
                  <a:schemeClr val="bg1"/>
                </a:solidFill>
              </a:defRPr>
            </a:lvl1pPr>
          </a:lstStyle>
          <a:p>
            <a:r>
              <a:rPr lang="en-GB" dirty="0"/>
              <a:t>Title Slide 1 – </a:t>
            </a:r>
            <a:br>
              <a:rPr lang="en-GB" dirty="0"/>
            </a:br>
            <a:r>
              <a:rPr lang="en-GB" dirty="0"/>
              <a:t>Left light vertical image</a:t>
            </a:r>
            <a:endParaRPr lang="en-US" dirty="0"/>
          </a:p>
        </p:txBody>
      </p:sp>
      <p:sp>
        <p:nvSpPr>
          <p:cNvPr id="11" name="Freeform 19"/>
          <p:cNvSpPr>
            <a:spLocks noEditPoints="1"/>
          </p:cNvSpPr>
          <p:nvPr userDrawn="1"/>
        </p:nvSpPr>
        <p:spPr bwMode="auto">
          <a:xfrm>
            <a:off x="819500" y="784800"/>
            <a:ext cx="777600" cy="316800"/>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4" name="Text Placeholder 3"/>
          <p:cNvSpPr>
            <a:spLocks noGrp="1"/>
          </p:cNvSpPr>
          <p:nvPr>
            <p:ph type="body" sz="quarter" idx="11"/>
          </p:nvPr>
        </p:nvSpPr>
        <p:spPr>
          <a:xfrm>
            <a:off x="819501" y="5036400"/>
            <a:ext cx="6163200" cy="216000"/>
          </a:xfrm>
        </p:spPr>
        <p:txBody>
          <a:bodyPr/>
          <a:lstStyle>
            <a:lvl1pPr>
              <a:defRPr sz="1100">
                <a:solidFill>
                  <a:schemeClr val="bg1"/>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9860921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KEY MESSAGE">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1005599" y="1422400"/>
            <a:ext cx="1727700" cy="4604400"/>
          </a:xfrm>
          <a:ln>
            <a:solidFill>
              <a:schemeClr val="accent1"/>
            </a:solidFill>
          </a:ln>
        </p:spPr>
        <p:txBody>
          <a:bodyPr lIns="54000" tIns="54000" rIns="54000" bIns="54000"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Rectangle 2"/>
          <p:cNvSpPr/>
          <p:nvPr userDrawn="1"/>
        </p:nvSpPr>
        <p:spPr>
          <a:xfrm>
            <a:off x="815100" y="1422400"/>
            <a:ext cx="187200" cy="460440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t" anchorCtr="0"/>
          <a:lstStyle/>
          <a:p>
            <a:pPr algn="l"/>
            <a:endParaRPr lang="en-GB" sz="900" dirty="0">
              <a:solidFill>
                <a:schemeClr val="bg1"/>
              </a:solidFill>
            </a:endParaRPr>
          </a:p>
        </p:txBody>
      </p:sp>
      <p:sp>
        <p:nvSpPr>
          <p:cNvPr id="5" name="Text Placeholder 8"/>
          <p:cNvSpPr>
            <a:spLocks noGrp="1"/>
          </p:cNvSpPr>
          <p:nvPr>
            <p:ph type="body" sz="quarter" idx="11"/>
          </p:nvPr>
        </p:nvSpPr>
        <p:spPr>
          <a:xfrm>
            <a:off x="2933700" y="1422400"/>
            <a:ext cx="6146247" cy="4604400"/>
          </a:xfrm>
          <a:ln>
            <a:noFill/>
          </a:ln>
        </p:spPr>
        <p:txBody>
          <a:bodyPr lIns="0" tIns="54000" rIns="0" bIns="54000"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itle 3"/>
          <p:cNvSpPr>
            <a:spLocks noGrp="1"/>
          </p:cNvSpPr>
          <p:nvPr>
            <p:ph type="title"/>
          </p:nvPr>
        </p:nvSpPr>
        <p:spPr/>
        <p:txBody>
          <a:bodyPr/>
          <a:lstStyle/>
          <a:p>
            <a:r>
              <a:rPr lang="en-US"/>
              <a:t>Click to edit Master title style</a:t>
            </a:r>
            <a:endParaRPr lang="en-GB"/>
          </a:p>
        </p:txBody>
      </p:sp>
      <p:sp>
        <p:nvSpPr>
          <p:cNvPr id="6" name="Text Placeholder 4"/>
          <p:cNvSpPr>
            <a:spLocks noGrp="1"/>
          </p:cNvSpPr>
          <p:nvPr>
            <p:ph type="body" sz="quarter" idx="12" hasCustomPrompt="1"/>
          </p:nvPr>
        </p:nvSpPr>
        <p:spPr>
          <a:xfrm>
            <a:off x="825600" y="203863"/>
            <a:ext cx="8254800" cy="169200"/>
          </a:xfrm>
        </p:spPr>
        <p:txBody>
          <a:bodyPr anchor="b"/>
          <a:lstStyle>
            <a:lvl1pPr>
              <a:spcAft>
                <a:spcPts val="0"/>
              </a:spcAft>
              <a:defRPr sz="1200"/>
            </a:lvl1pPr>
          </a:lstStyle>
          <a:p>
            <a:pPr lvl="0"/>
            <a:r>
              <a:rPr lang="en-US" dirty="0"/>
              <a:t>Super title here</a:t>
            </a:r>
          </a:p>
        </p:txBody>
      </p:sp>
    </p:spTree>
    <p:extLst>
      <p:ext uri="{BB962C8B-B14F-4D97-AF65-F5344CB8AC3E}">
        <p14:creationId xmlns:p14="http://schemas.microsoft.com/office/powerpoint/2010/main" val="27715963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KEY MESSAGE">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815100" y="1422400"/>
            <a:ext cx="1922700" cy="4604400"/>
          </a:xfrm>
          <a:solidFill>
            <a:schemeClr val="accent1"/>
          </a:solidFill>
          <a:ln>
            <a:solidFill>
              <a:schemeClr val="accent1"/>
            </a:solidFill>
          </a:ln>
        </p:spPr>
        <p:txBody>
          <a:bodyPr lIns="54000" tIns="54000" rIns="54000" bIns="54000" anchor="t" anchorCtr="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8"/>
          <p:cNvSpPr>
            <a:spLocks noGrp="1"/>
          </p:cNvSpPr>
          <p:nvPr>
            <p:ph type="body" sz="quarter" idx="11"/>
          </p:nvPr>
        </p:nvSpPr>
        <p:spPr>
          <a:xfrm>
            <a:off x="2929648" y="1422400"/>
            <a:ext cx="6150300" cy="4604400"/>
          </a:xfrm>
          <a:ln>
            <a:solidFill>
              <a:schemeClr val="accent1"/>
            </a:solidFill>
          </a:ln>
        </p:spPr>
        <p:txBody>
          <a:bodyPr lIns="54000" tIns="54000" rIns="54000" bIns="54000"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Title 2"/>
          <p:cNvSpPr>
            <a:spLocks noGrp="1"/>
          </p:cNvSpPr>
          <p:nvPr>
            <p:ph type="title"/>
          </p:nvPr>
        </p:nvSpPr>
        <p:spPr/>
        <p:txBody>
          <a:bodyPr/>
          <a:lstStyle/>
          <a:p>
            <a:r>
              <a:rPr lang="en-US"/>
              <a:t>Click to edit Master title style</a:t>
            </a:r>
            <a:endParaRPr lang="en-GB" dirty="0"/>
          </a:p>
        </p:txBody>
      </p:sp>
      <p:sp>
        <p:nvSpPr>
          <p:cNvPr id="6" name="Text Placeholder 4"/>
          <p:cNvSpPr>
            <a:spLocks noGrp="1"/>
          </p:cNvSpPr>
          <p:nvPr>
            <p:ph type="body" sz="quarter" idx="12" hasCustomPrompt="1"/>
          </p:nvPr>
        </p:nvSpPr>
        <p:spPr>
          <a:xfrm>
            <a:off x="825600" y="203863"/>
            <a:ext cx="8254800" cy="169200"/>
          </a:xfrm>
        </p:spPr>
        <p:txBody>
          <a:bodyPr anchor="b"/>
          <a:lstStyle>
            <a:lvl1pPr>
              <a:spcAft>
                <a:spcPts val="0"/>
              </a:spcAft>
              <a:defRPr sz="1200"/>
            </a:lvl1pPr>
          </a:lstStyle>
          <a:p>
            <a:pPr lvl="0"/>
            <a:r>
              <a:rPr lang="en-US" dirty="0"/>
              <a:t>Super title here</a:t>
            </a:r>
          </a:p>
        </p:txBody>
      </p:sp>
    </p:spTree>
    <p:extLst>
      <p:ext uri="{BB962C8B-B14F-4D97-AF65-F5344CB8AC3E}">
        <p14:creationId xmlns:p14="http://schemas.microsoft.com/office/powerpoint/2010/main" val="39882970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KEY MESS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9" name="Text Placeholder 8"/>
          <p:cNvSpPr>
            <a:spLocks noGrp="1"/>
          </p:cNvSpPr>
          <p:nvPr>
            <p:ph type="body" sz="quarter" idx="10"/>
          </p:nvPr>
        </p:nvSpPr>
        <p:spPr>
          <a:xfrm>
            <a:off x="815100" y="1422400"/>
            <a:ext cx="1918199" cy="4604400"/>
          </a:xfrm>
          <a:ln>
            <a:solidFill>
              <a:schemeClr val="accent1"/>
            </a:solidFill>
          </a:ln>
        </p:spPr>
        <p:txBody>
          <a:bodyPr lIns="0" tIns="0" rIns="0" bIns="0" anchor="t" anchorCtr="0"/>
          <a:lstStyle>
            <a:lvl1pPr>
              <a:defRPr>
                <a:solidFill>
                  <a:schemeClr val="accent1"/>
                </a:solidFill>
              </a:defRPr>
            </a:lvl1pPr>
            <a:lvl2pPr>
              <a:defRPr>
                <a:solidFill>
                  <a:schemeClr val="accent1"/>
                </a:solidFill>
              </a:defRPr>
            </a:lvl2pPr>
            <a:lvl3pPr>
              <a:buClr>
                <a:schemeClr val="accent1"/>
              </a:buClr>
              <a:defRPr>
                <a:solidFill>
                  <a:schemeClr val="accent1"/>
                </a:solidFill>
              </a:defRPr>
            </a:lvl3pPr>
            <a:lvl4pPr>
              <a:buClr>
                <a:schemeClr val="accent1"/>
              </a:buClr>
              <a:defRPr>
                <a:solidFill>
                  <a:schemeClr val="accent1"/>
                </a:solidFill>
              </a:defRPr>
            </a:lvl4pPr>
            <a:lvl5pPr>
              <a:buClr>
                <a:schemeClr val="accent1"/>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8"/>
          <p:cNvSpPr>
            <a:spLocks noGrp="1"/>
          </p:cNvSpPr>
          <p:nvPr>
            <p:ph type="body" sz="quarter" idx="11"/>
          </p:nvPr>
        </p:nvSpPr>
        <p:spPr>
          <a:xfrm>
            <a:off x="2937404" y="1422400"/>
            <a:ext cx="6142543" cy="4604400"/>
          </a:xfrm>
          <a:ln>
            <a:noFill/>
          </a:ln>
        </p:spPr>
        <p:txBody>
          <a:bodyPr lIns="0" tIns="0" rIns="0" bIns="0"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8" name="Straight Connector 7"/>
          <p:cNvCxnSpPr/>
          <p:nvPr userDrawn="1"/>
        </p:nvCxnSpPr>
        <p:spPr>
          <a:xfrm>
            <a:off x="2835351" y="1441450"/>
            <a:ext cx="0" cy="4604400"/>
          </a:xfrm>
          <a:prstGeom prst="line">
            <a:avLst/>
          </a:prstGeom>
          <a:ln w="38100" cap="rnd">
            <a:prstDash val="sysDot"/>
          </a:ln>
        </p:spPr>
        <p:style>
          <a:lnRef idx="1">
            <a:schemeClr val="accent1"/>
          </a:lnRef>
          <a:fillRef idx="0">
            <a:schemeClr val="accent1"/>
          </a:fillRef>
          <a:effectRef idx="0">
            <a:schemeClr val="accent1"/>
          </a:effectRef>
          <a:fontRef idx="minor">
            <a:schemeClr val="tx1"/>
          </a:fontRef>
        </p:style>
      </p:cxnSp>
      <p:sp>
        <p:nvSpPr>
          <p:cNvPr id="6" name="Text Placeholder 4"/>
          <p:cNvSpPr>
            <a:spLocks noGrp="1"/>
          </p:cNvSpPr>
          <p:nvPr>
            <p:ph type="body" sz="quarter" idx="12" hasCustomPrompt="1"/>
          </p:nvPr>
        </p:nvSpPr>
        <p:spPr>
          <a:xfrm>
            <a:off x="825600" y="203863"/>
            <a:ext cx="8254800" cy="169200"/>
          </a:xfrm>
        </p:spPr>
        <p:txBody>
          <a:bodyPr anchor="b"/>
          <a:lstStyle>
            <a:lvl1pPr>
              <a:spcAft>
                <a:spcPts val="0"/>
              </a:spcAft>
              <a:defRPr sz="1200"/>
            </a:lvl1pPr>
          </a:lstStyle>
          <a:p>
            <a:pPr lvl="0"/>
            <a:r>
              <a:rPr lang="en-US" dirty="0"/>
              <a:t>Super title here</a:t>
            </a:r>
          </a:p>
        </p:txBody>
      </p:sp>
    </p:spTree>
    <p:extLst>
      <p:ext uri="{BB962C8B-B14F-4D97-AF65-F5344CB8AC3E}">
        <p14:creationId xmlns:p14="http://schemas.microsoft.com/office/powerpoint/2010/main" val="32898766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KEY MESSAGE TWO COLUMN TEXT">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1005599" y="1422400"/>
            <a:ext cx="1727700" cy="4604400"/>
          </a:xfrm>
          <a:ln>
            <a:solidFill>
              <a:schemeClr val="accent1"/>
            </a:solidFill>
          </a:ln>
        </p:spPr>
        <p:txBody>
          <a:bodyPr lIns="54000" tIns="54000" rIns="54000" bIns="54000"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Rectangle 2"/>
          <p:cNvSpPr/>
          <p:nvPr userDrawn="1"/>
        </p:nvSpPr>
        <p:spPr>
          <a:xfrm>
            <a:off x="815100" y="1422400"/>
            <a:ext cx="187200" cy="460440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t" anchorCtr="0"/>
          <a:lstStyle/>
          <a:p>
            <a:pPr algn="l"/>
            <a:endParaRPr lang="en-GB" sz="900" dirty="0">
              <a:solidFill>
                <a:schemeClr val="bg1"/>
              </a:solidFill>
            </a:endParaRPr>
          </a:p>
        </p:txBody>
      </p:sp>
      <p:sp>
        <p:nvSpPr>
          <p:cNvPr id="5" name="Text Placeholder 8"/>
          <p:cNvSpPr>
            <a:spLocks noGrp="1"/>
          </p:cNvSpPr>
          <p:nvPr>
            <p:ph type="body" sz="quarter" idx="11"/>
          </p:nvPr>
        </p:nvSpPr>
        <p:spPr>
          <a:xfrm>
            <a:off x="2933699" y="1422400"/>
            <a:ext cx="2983500" cy="4604400"/>
          </a:xfrm>
          <a:ln>
            <a:noFill/>
          </a:ln>
        </p:spPr>
        <p:txBody>
          <a:bodyPr lIns="0" tIns="54000" rIns="0" bIns="54000"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Text Placeholder 8"/>
          <p:cNvSpPr>
            <a:spLocks noGrp="1"/>
          </p:cNvSpPr>
          <p:nvPr>
            <p:ph type="body" sz="quarter" idx="12"/>
          </p:nvPr>
        </p:nvSpPr>
        <p:spPr>
          <a:xfrm>
            <a:off x="6107400" y="1422400"/>
            <a:ext cx="2983500" cy="4604400"/>
          </a:xfrm>
          <a:ln>
            <a:noFill/>
          </a:ln>
        </p:spPr>
        <p:txBody>
          <a:bodyPr lIns="0" tIns="54000" rIns="0" bIns="54000"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itle 3"/>
          <p:cNvSpPr>
            <a:spLocks noGrp="1"/>
          </p:cNvSpPr>
          <p:nvPr>
            <p:ph type="title"/>
          </p:nvPr>
        </p:nvSpPr>
        <p:spPr/>
        <p:txBody>
          <a:bodyPr/>
          <a:lstStyle/>
          <a:p>
            <a:r>
              <a:rPr lang="en-US"/>
              <a:t>Click to edit Master title style</a:t>
            </a:r>
            <a:endParaRPr lang="en-GB"/>
          </a:p>
        </p:txBody>
      </p:sp>
      <p:sp>
        <p:nvSpPr>
          <p:cNvPr id="7" name="Text Placeholder 4"/>
          <p:cNvSpPr>
            <a:spLocks noGrp="1"/>
          </p:cNvSpPr>
          <p:nvPr>
            <p:ph type="body" sz="quarter" idx="13" hasCustomPrompt="1"/>
          </p:nvPr>
        </p:nvSpPr>
        <p:spPr>
          <a:xfrm>
            <a:off x="825600" y="203863"/>
            <a:ext cx="8254800" cy="169200"/>
          </a:xfrm>
        </p:spPr>
        <p:txBody>
          <a:bodyPr anchor="b"/>
          <a:lstStyle>
            <a:lvl1pPr>
              <a:spcAft>
                <a:spcPts val="0"/>
              </a:spcAft>
              <a:defRPr sz="1200"/>
            </a:lvl1pPr>
          </a:lstStyle>
          <a:p>
            <a:pPr lvl="0"/>
            <a:r>
              <a:rPr lang="en-US" dirty="0"/>
              <a:t>Super title here</a:t>
            </a:r>
          </a:p>
        </p:txBody>
      </p:sp>
    </p:spTree>
    <p:extLst>
      <p:ext uri="{BB962C8B-B14F-4D97-AF65-F5344CB8AC3E}">
        <p14:creationId xmlns:p14="http://schemas.microsoft.com/office/powerpoint/2010/main" val="11522106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KEY MESSAGE TWO COLUMN TEXT">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815100" y="1422400"/>
            <a:ext cx="1922700" cy="4604400"/>
          </a:xfrm>
          <a:solidFill>
            <a:schemeClr val="accent1"/>
          </a:solidFill>
          <a:ln>
            <a:solidFill>
              <a:schemeClr val="accent1"/>
            </a:solidFill>
          </a:ln>
        </p:spPr>
        <p:txBody>
          <a:bodyPr lIns="54000" tIns="54000" rIns="54000" bIns="54000" anchor="t" anchorCtr="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8"/>
          <p:cNvSpPr>
            <a:spLocks noGrp="1"/>
          </p:cNvSpPr>
          <p:nvPr>
            <p:ph type="body" sz="quarter" idx="11"/>
          </p:nvPr>
        </p:nvSpPr>
        <p:spPr>
          <a:xfrm>
            <a:off x="2929648" y="1422400"/>
            <a:ext cx="2983500" cy="4604400"/>
          </a:xfrm>
          <a:ln>
            <a:solidFill>
              <a:schemeClr val="accent1"/>
            </a:solidFill>
          </a:ln>
        </p:spPr>
        <p:txBody>
          <a:bodyPr lIns="54000" tIns="54000" rIns="54000" bIns="54000"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Text Placeholder 8"/>
          <p:cNvSpPr>
            <a:spLocks noGrp="1"/>
          </p:cNvSpPr>
          <p:nvPr>
            <p:ph type="body" sz="quarter" idx="12"/>
          </p:nvPr>
        </p:nvSpPr>
        <p:spPr>
          <a:xfrm>
            <a:off x="6107400" y="1422400"/>
            <a:ext cx="2983500" cy="4604400"/>
          </a:xfrm>
          <a:ln>
            <a:solidFill>
              <a:schemeClr val="accent1"/>
            </a:solidFill>
          </a:ln>
        </p:spPr>
        <p:txBody>
          <a:bodyPr lIns="54000" tIns="54000" rIns="54000" bIns="54000"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Title 2"/>
          <p:cNvSpPr>
            <a:spLocks noGrp="1"/>
          </p:cNvSpPr>
          <p:nvPr>
            <p:ph type="title"/>
          </p:nvPr>
        </p:nvSpPr>
        <p:spPr/>
        <p:txBody>
          <a:bodyPr/>
          <a:lstStyle/>
          <a:p>
            <a:r>
              <a:rPr lang="en-US"/>
              <a:t>Click to edit Master title style</a:t>
            </a:r>
            <a:endParaRPr lang="en-GB"/>
          </a:p>
        </p:txBody>
      </p:sp>
      <p:sp>
        <p:nvSpPr>
          <p:cNvPr id="7" name="Text Placeholder 4"/>
          <p:cNvSpPr>
            <a:spLocks noGrp="1"/>
          </p:cNvSpPr>
          <p:nvPr>
            <p:ph type="body" sz="quarter" idx="13" hasCustomPrompt="1"/>
          </p:nvPr>
        </p:nvSpPr>
        <p:spPr>
          <a:xfrm>
            <a:off x="825600" y="203863"/>
            <a:ext cx="8254800" cy="169200"/>
          </a:xfrm>
        </p:spPr>
        <p:txBody>
          <a:bodyPr anchor="b"/>
          <a:lstStyle>
            <a:lvl1pPr>
              <a:spcAft>
                <a:spcPts val="0"/>
              </a:spcAft>
              <a:defRPr sz="1200"/>
            </a:lvl1pPr>
          </a:lstStyle>
          <a:p>
            <a:pPr lvl="0"/>
            <a:r>
              <a:rPr lang="en-US" dirty="0"/>
              <a:t>Super title here</a:t>
            </a:r>
          </a:p>
        </p:txBody>
      </p:sp>
    </p:spTree>
    <p:extLst>
      <p:ext uri="{BB962C8B-B14F-4D97-AF65-F5344CB8AC3E}">
        <p14:creationId xmlns:p14="http://schemas.microsoft.com/office/powerpoint/2010/main" val="452951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KEY MESSAGE TWO COLUMN TEXT">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815100" y="1422400"/>
            <a:ext cx="1918199" cy="4604400"/>
          </a:xfrm>
          <a:ln>
            <a:solidFill>
              <a:schemeClr val="accent1"/>
            </a:solidFill>
          </a:ln>
        </p:spPr>
        <p:txBody>
          <a:bodyPr lIns="0" tIns="0" rIns="0" bIns="0" anchor="t" anchorCtr="0"/>
          <a:lstStyle>
            <a:lvl1pPr>
              <a:defRPr>
                <a:solidFill>
                  <a:schemeClr val="accent1"/>
                </a:solidFill>
              </a:defRPr>
            </a:lvl1pPr>
            <a:lvl2pPr>
              <a:defRPr>
                <a:solidFill>
                  <a:schemeClr val="accent1"/>
                </a:solidFill>
              </a:defRPr>
            </a:lvl2pPr>
            <a:lvl3pPr>
              <a:buClr>
                <a:schemeClr val="accent1"/>
              </a:buClr>
              <a:defRPr>
                <a:solidFill>
                  <a:schemeClr val="accent1"/>
                </a:solidFill>
              </a:defRPr>
            </a:lvl3pPr>
            <a:lvl4pPr>
              <a:buClr>
                <a:schemeClr val="accent1"/>
              </a:buClr>
              <a:defRPr>
                <a:solidFill>
                  <a:schemeClr val="accent1"/>
                </a:solidFill>
              </a:defRPr>
            </a:lvl4pPr>
            <a:lvl5pPr>
              <a:buClr>
                <a:schemeClr val="accent1"/>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8"/>
          <p:cNvSpPr>
            <a:spLocks noGrp="1"/>
          </p:cNvSpPr>
          <p:nvPr>
            <p:ph type="body" sz="quarter" idx="11"/>
          </p:nvPr>
        </p:nvSpPr>
        <p:spPr>
          <a:xfrm>
            <a:off x="2937404" y="1422400"/>
            <a:ext cx="2983500" cy="4604400"/>
          </a:xfrm>
          <a:ln>
            <a:noFill/>
          </a:ln>
        </p:spPr>
        <p:txBody>
          <a:bodyPr lIns="0" tIns="0" rIns="0" bIns="0"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6" name="Straight Connector 5"/>
          <p:cNvCxnSpPr/>
          <p:nvPr userDrawn="1"/>
        </p:nvCxnSpPr>
        <p:spPr>
          <a:xfrm>
            <a:off x="2835351" y="1441450"/>
            <a:ext cx="0" cy="4604400"/>
          </a:xfrm>
          <a:prstGeom prst="line">
            <a:avLst/>
          </a:prstGeom>
          <a:ln w="38100" cap="rnd">
            <a:prstDash val="sysDot"/>
          </a:ln>
        </p:spPr>
        <p:style>
          <a:lnRef idx="1">
            <a:schemeClr val="accent1"/>
          </a:lnRef>
          <a:fillRef idx="0">
            <a:schemeClr val="accent1"/>
          </a:fillRef>
          <a:effectRef idx="0">
            <a:schemeClr val="accent1"/>
          </a:effectRef>
          <a:fontRef idx="minor">
            <a:schemeClr val="tx1"/>
          </a:fontRef>
        </p:style>
      </p:cxnSp>
      <p:sp>
        <p:nvSpPr>
          <p:cNvPr id="7" name="Text Placeholder 8"/>
          <p:cNvSpPr>
            <a:spLocks noGrp="1"/>
          </p:cNvSpPr>
          <p:nvPr>
            <p:ph type="body" sz="quarter" idx="12"/>
          </p:nvPr>
        </p:nvSpPr>
        <p:spPr>
          <a:xfrm>
            <a:off x="6107400" y="1422400"/>
            <a:ext cx="2983500" cy="4604400"/>
          </a:xfrm>
          <a:ln>
            <a:noFill/>
          </a:ln>
        </p:spPr>
        <p:txBody>
          <a:bodyPr lIns="0" tIns="0" rIns="0" bIns="0"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Title 2"/>
          <p:cNvSpPr>
            <a:spLocks noGrp="1"/>
          </p:cNvSpPr>
          <p:nvPr>
            <p:ph type="title"/>
          </p:nvPr>
        </p:nvSpPr>
        <p:spPr/>
        <p:txBody>
          <a:bodyPr/>
          <a:lstStyle/>
          <a:p>
            <a:r>
              <a:rPr lang="en-US"/>
              <a:t>Click to edit Master title style</a:t>
            </a:r>
            <a:endParaRPr lang="en-GB"/>
          </a:p>
        </p:txBody>
      </p:sp>
      <p:sp>
        <p:nvSpPr>
          <p:cNvPr id="8" name="Text Placeholder 4"/>
          <p:cNvSpPr>
            <a:spLocks noGrp="1"/>
          </p:cNvSpPr>
          <p:nvPr>
            <p:ph type="body" sz="quarter" idx="13" hasCustomPrompt="1"/>
          </p:nvPr>
        </p:nvSpPr>
        <p:spPr>
          <a:xfrm>
            <a:off x="825600" y="203863"/>
            <a:ext cx="8254800" cy="169200"/>
          </a:xfrm>
        </p:spPr>
        <p:txBody>
          <a:bodyPr anchor="b"/>
          <a:lstStyle>
            <a:lvl1pPr>
              <a:spcAft>
                <a:spcPts val="0"/>
              </a:spcAft>
              <a:defRPr sz="1200"/>
            </a:lvl1pPr>
          </a:lstStyle>
          <a:p>
            <a:pPr lvl="0"/>
            <a:r>
              <a:rPr lang="en-US" dirty="0"/>
              <a:t>Super title here</a:t>
            </a:r>
          </a:p>
        </p:txBody>
      </p:sp>
    </p:spTree>
    <p:extLst>
      <p:ext uri="{BB962C8B-B14F-4D97-AF65-F5344CB8AC3E}">
        <p14:creationId xmlns:p14="http://schemas.microsoft.com/office/powerpoint/2010/main" val="22438253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4"/>
          <p:cNvSpPr>
            <a:spLocks noGrp="1"/>
          </p:cNvSpPr>
          <p:nvPr>
            <p:ph type="body" sz="quarter" idx="11" hasCustomPrompt="1"/>
          </p:nvPr>
        </p:nvSpPr>
        <p:spPr>
          <a:xfrm>
            <a:off x="825600" y="203863"/>
            <a:ext cx="8254800" cy="169200"/>
          </a:xfrm>
        </p:spPr>
        <p:txBody>
          <a:bodyPr anchor="b"/>
          <a:lstStyle>
            <a:lvl1pPr>
              <a:spcAft>
                <a:spcPts val="0"/>
              </a:spcAft>
              <a:defRPr sz="1200"/>
            </a:lvl1pPr>
          </a:lstStyle>
          <a:p>
            <a:pPr lvl="0"/>
            <a:r>
              <a:rPr lang="en-US" dirty="0"/>
              <a:t>Super title here</a:t>
            </a:r>
          </a:p>
        </p:txBody>
      </p:sp>
    </p:spTree>
    <p:extLst>
      <p:ext uri="{BB962C8B-B14F-4D97-AF65-F5344CB8AC3E}">
        <p14:creationId xmlns:p14="http://schemas.microsoft.com/office/powerpoint/2010/main" val="10867071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ONE COLUMN TEXT">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825600" y="1422400"/>
            <a:ext cx="8254800" cy="460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p:cNvSpPr>
            <a:spLocks noGrp="1"/>
          </p:cNvSpPr>
          <p:nvPr>
            <p:ph type="body" sz="quarter" idx="11" hasCustomPrompt="1"/>
          </p:nvPr>
        </p:nvSpPr>
        <p:spPr>
          <a:xfrm>
            <a:off x="825600" y="203863"/>
            <a:ext cx="8254800" cy="169200"/>
          </a:xfrm>
        </p:spPr>
        <p:txBody>
          <a:bodyPr anchor="b"/>
          <a:lstStyle>
            <a:lvl1pPr>
              <a:spcAft>
                <a:spcPts val="0"/>
              </a:spcAft>
              <a:defRPr sz="1200"/>
            </a:lvl1pPr>
          </a:lstStyle>
          <a:p>
            <a:pPr lvl="0"/>
            <a:r>
              <a:rPr lang="en-US" dirty="0"/>
              <a:t>Super title here</a:t>
            </a:r>
          </a:p>
        </p:txBody>
      </p:sp>
      <p:sp>
        <p:nvSpPr>
          <p:cNvPr id="6" name="Title 5"/>
          <p:cNvSpPr>
            <a:spLocks noGrp="1"/>
          </p:cNvSpPr>
          <p:nvPr>
            <p:ph type="title"/>
          </p:nvPr>
        </p:nvSpPr>
        <p:spPr>
          <a:xfrm>
            <a:off x="825600" y="451575"/>
            <a:ext cx="8254800" cy="723600"/>
          </a:xfrm>
        </p:spPr>
        <p:txBody>
          <a:bodyPr/>
          <a:lstStyle/>
          <a:p>
            <a:r>
              <a:rPr lang="en-US"/>
              <a:t>Click to edit Master title style</a:t>
            </a:r>
            <a:endParaRPr lang="en-GB" dirty="0"/>
          </a:p>
        </p:txBody>
      </p:sp>
    </p:spTree>
    <p:extLst>
      <p:ext uri="{BB962C8B-B14F-4D97-AF65-F5344CB8AC3E}">
        <p14:creationId xmlns:p14="http://schemas.microsoft.com/office/powerpoint/2010/main" val="10761739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LUMN TEXT">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825600" y="1422400"/>
            <a:ext cx="4036500" cy="460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8"/>
          <p:cNvSpPr>
            <a:spLocks noGrp="1"/>
          </p:cNvSpPr>
          <p:nvPr>
            <p:ph type="body" sz="quarter" idx="11"/>
          </p:nvPr>
        </p:nvSpPr>
        <p:spPr>
          <a:xfrm>
            <a:off x="5043900" y="1422400"/>
            <a:ext cx="4036500" cy="460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Title 2"/>
          <p:cNvSpPr>
            <a:spLocks noGrp="1"/>
          </p:cNvSpPr>
          <p:nvPr>
            <p:ph type="title"/>
          </p:nvPr>
        </p:nvSpPr>
        <p:spPr>
          <a:xfrm>
            <a:off x="825600" y="451575"/>
            <a:ext cx="8254800" cy="723600"/>
          </a:xfrm>
        </p:spPr>
        <p:txBody>
          <a:bodyPr/>
          <a:lstStyle/>
          <a:p>
            <a:r>
              <a:rPr lang="en-US"/>
              <a:t>Click to edit Master title style</a:t>
            </a:r>
            <a:endParaRPr lang="en-GB"/>
          </a:p>
        </p:txBody>
      </p:sp>
      <p:sp>
        <p:nvSpPr>
          <p:cNvPr id="5" name="Text Placeholder 4"/>
          <p:cNvSpPr>
            <a:spLocks noGrp="1"/>
          </p:cNvSpPr>
          <p:nvPr>
            <p:ph type="body" sz="quarter" idx="12" hasCustomPrompt="1"/>
          </p:nvPr>
        </p:nvSpPr>
        <p:spPr>
          <a:xfrm>
            <a:off x="825600" y="203863"/>
            <a:ext cx="8254800" cy="169200"/>
          </a:xfrm>
        </p:spPr>
        <p:txBody>
          <a:bodyPr anchor="b"/>
          <a:lstStyle>
            <a:lvl1pPr>
              <a:spcAft>
                <a:spcPts val="0"/>
              </a:spcAft>
              <a:defRPr sz="1200"/>
            </a:lvl1pPr>
          </a:lstStyle>
          <a:p>
            <a:pPr lvl="0"/>
            <a:r>
              <a:rPr lang="en-US" dirty="0"/>
              <a:t>Super title here</a:t>
            </a:r>
          </a:p>
        </p:txBody>
      </p:sp>
    </p:spTree>
    <p:extLst>
      <p:ext uri="{BB962C8B-B14F-4D97-AF65-F5344CB8AC3E}">
        <p14:creationId xmlns:p14="http://schemas.microsoft.com/office/powerpoint/2010/main" val="7609967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WITH IMAGE OR CHART">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825600" y="1422400"/>
            <a:ext cx="4036500" cy="460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Chart Placeholder 5"/>
          <p:cNvSpPr>
            <a:spLocks noGrp="1"/>
          </p:cNvSpPr>
          <p:nvPr>
            <p:ph type="chart" sz="quarter" idx="13"/>
          </p:nvPr>
        </p:nvSpPr>
        <p:spPr>
          <a:xfrm>
            <a:off x="5043900" y="1422400"/>
            <a:ext cx="4036500" cy="4604400"/>
          </a:xfrm>
        </p:spPr>
        <p:txBody>
          <a:bodyPr anchor="ctr"/>
          <a:lstStyle>
            <a:lvl1pPr algn="ctr">
              <a:defRPr/>
            </a:lvl1pPr>
          </a:lstStyle>
          <a:p>
            <a:r>
              <a:rPr lang="en-US"/>
              <a:t>Click icon to add chart</a:t>
            </a:r>
            <a:endParaRPr lang="en-GB" dirty="0"/>
          </a:p>
        </p:txBody>
      </p:sp>
      <p:sp>
        <p:nvSpPr>
          <p:cNvPr id="2" name="Title 1"/>
          <p:cNvSpPr>
            <a:spLocks noGrp="1"/>
          </p:cNvSpPr>
          <p:nvPr>
            <p:ph type="title"/>
          </p:nvPr>
        </p:nvSpPr>
        <p:spPr>
          <a:xfrm>
            <a:off x="825600" y="451575"/>
            <a:ext cx="8254800" cy="723600"/>
          </a:xfrm>
        </p:spPr>
        <p:txBody>
          <a:bodyPr/>
          <a:lstStyle/>
          <a:p>
            <a:r>
              <a:rPr lang="en-US"/>
              <a:t>Click to edit Master title style</a:t>
            </a:r>
            <a:endParaRPr lang="en-GB" dirty="0"/>
          </a:p>
        </p:txBody>
      </p:sp>
      <p:sp>
        <p:nvSpPr>
          <p:cNvPr id="5" name="Text Placeholder 4"/>
          <p:cNvSpPr>
            <a:spLocks noGrp="1"/>
          </p:cNvSpPr>
          <p:nvPr>
            <p:ph type="body" sz="quarter" idx="11" hasCustomPrompt="1"/>
          </p:nvPr>
        </p:nvSpPr>
        <p:spPr>
          <a:xfrm>
            <a:off x="825600" y="203863"/>
            <a:ext cx="8254800" cy="169200"/>
          </a:xfrm>
        </p:spPr>
        <p:txBody>
          <a:bodyPr anchor="b"/>
          <a:lstStyle>
            <a:lvl1pPr>
              <a:spcAft>
                <a:spcPts val="0"/>
              </a:spcAft>
              <a:defRPr sz="1200"/>
            </a:lvl1pPr>
          </a:lstStyle>
          <a:p>
            <a:pPr lvl="0"/>
            <a:r>
              <a:rPr lang="en-US" dirty="0"/>
              <a:t>Super title here</a:t>
            </a:r>
          </a:p>
        </p:txBody>
      </p:sp>
    </p:spTree>
    <p:extLst>
      <p:ext uri="{BB962C8B-B14F-4D97-AF65-F5344CB8AC3E}">
        <p14:creationId xmlns:p14="http://schemas.microsoft.com/office/powerpoint/2010/main" val="14688539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2 - Right dark vertical imag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8" name="Title 1"/>
          <p:cNvSpPr>
            <a:spLocks noGrp="1"/>
          </p:cNvSpPr>
          <p:nvPr>
            <p:ph type="ctrTitle" hasCustomPrompt="1"/>
          </p:nvPr>
        </p:nvSpPr>
        <p:spPr>
          <a:xfrm>
            <a:off x="790700" y="1339200"/>
            <a:ext cx="6192000" cy="3510000"/>
          </a:xfrm>
        </p:spPr>
        <p:txBody>
          <a:bodyPr anchor="t" anchorCtr="0"/>
          <a:lstStyle>
            <a:lvl1pPr algn="l">
              <a:defRPr sz="11000">
                <a:solidFill>
                  <a:schemeClr val="bg1"/>
                </a:solidFill>
              </a:defRPr>
            </a:lvl1pPr>
          </a:lstStyle>
          <a:p>
            <a:r>
              <a:rPr lang="en-GB" dirty="0"/>
              <a:t>Title Slide 2 – </a:t>
            </a:r>
            <a:br>
              <a:rPr lang="en-GB" dirty="0"/>
            </a:br>
            <a:r>
              <a:rPr lang="en-GB" dirty="0"/>
              <a:t>Right dark vertical image</a:t>
            </a:r>
            <a:endParaRPr lang="en-US" dirty="0"/>
          </a:p>
        </p:txBody>
      </p:sp>
      <p:sp>
        <p:nvSpPr>
          <p:cNvPr id="11" name="Freeform 19"/>
          <p:cNvSpPr>
            <a:spLocks noEditPoints="1"/>
          </p:cNvSpPr>
          <p:nvPr userDrawn="1"/>
        </p:nvSpPr>
        <p:spPr bwMode="auto">
          <a:xfrm>
            <a:off x="819500" y="784800"/>
            <a:ext cx="777600" cy="316800"/>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9" name="Text Placeholder 3"/>
          <p:cNvSpPr>
            <a:spLocks noGrp="1"/>
          </p:cNvSpPr>
          <p:nvPr>
            <p:ph type="body" sz="quarter" idx="11"/>
          </p:nvPr>
        </p:nvSpPr>
        <p:spPr>
          <a:xfrm>
            <a:off x="819501" y="5036400"/>
            <a:ext cx="6163200" cy="216000"/>
          </a:xfrm>
        </p:spPr>
        <p:txBody>
          <a:bodyPr/>
          <a:lstStyle>
            <a:lvl1pPr>
              <a:defRPr sz="1100">
                <a:solidFill>
                  <a:schemeClr val="bg1"/>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14807835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 COLUMN CHART TEXT">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825600" y="3830800"/>
            <a:ext cx="8254800" cy="219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Chart Placeholder 4"/>
          <p:cNvSpPr>
            <a:spLocks noGrp="1"/>
          </p:cNvSpPr>
          <p:nvPr>
            <p:ph type="chart" sz="quarter" idx="11"/>
          </p:nvPr>
        </p:nvSpPr>
        <p:spPr>
          <a:xfrm>
            <a:off x="825600" y="1422400"/>
            <a:ext cx="8254800" cy="2196000"/>
          </a:xfrm>
        </p:spPr>
        <p:txBody>
          <a:bodyPr anchor="ctr"/>
          <a:lstStyle>
            <a:lvl1pPr algn="ctr">
              <a:defRPr/>
            </a:lvl1pPr>
          </a:lstStyle>
          <a:p>
            <a:r>
              <a:rPr lang="en-US"/>
              <a:t>Click icon to add chart</a:t>
            </a:r>
            <a:endParaRPr lang="en-GB" dirty="0"/>
          </a:p>
        </p:txBody>
      </p:sp>
      <p:sp>
        <p:nvSpPr>
          <p:cNvPr id="3" name="Title 2"/>
          <p:cNvSpPr>
            <a:spLocks noGrp="1"/>
          </p:cNvSpPr>
          <p:nvPr>
            <p:ph type="title"/>
          </p:nvPr>
        </p:nvSpPr>
        <p:spPr>
          <a:xfrm>
            <a:off x="825600" y="451575"/>
            <a:ext cx="8254800" cy="723600"/>
          </a:xfrm>
        </p:spPr>
        <p:txBody>
          <a:bodyPr/>
          <a:lstStyle/>
          <a:p>
            <a:r>
              <a:rPr lang="en-US"/>
              <a:t>Click to edit Master title style</a:t>
            </a:r>
            <a:endParaRPr lang="en-GB" dirty="0"/>
          </a:p>
        </p:txBody>
      </p:sp>
      <p:sp>
        <p:nvSpPr>
          <p:cNvPr id="6" name="Text Placeholder 4"/>
          <p:cNvSpPr>
            <a:spLocks noGrp="1"/>
          </p:cNvSpPr>
          <p:nvPr>
            <p:ph type="body" sz="quarter" idx="12" hasCustomPrompt="1"/>
          </p:nvPr>
        </p:nvSpPr>
        <p:spPr>
          <a:xfrm>
            <a:off x="825600" y="203863"/>
            <a:ext cx="8254800" cy="169200"/>
          </a:xfrm>
        </p:spPr>
        <p:txBody>
          <a:bodyPr anchor="b"/>
          <a:lstStyle>
            <a:lvl1pPr>
              <a:spcAft>
                <a:spcPts val="0"/>
              </a:spcAft>
              <a:defRPr sz="1200"/>
            </a:lvl1pPr>
          </a:lstStyle>
          <a:p>
            <a:pPr lvl="0"/>
            <a:r>
              <a:rPr lang="en-US" dirty="0"/>
              <a:t>Super title here</a:t>
            </a:r>
          </a:p>
        </p:txBody>
      </p:sp>
    </p:spTree>
    <p:extLst>
      <p:ext uri="{BB962C8B-B14F-4D97-AF65-F5344CB8AC3E}">
        <p14:creationId xmlns:p14="http://schemas.microsoft.com/office/powerpoint/2010/main" val="7786615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 COLUMN CHART TEXT">
    <p:spTree>
      <p:nvGrpSpPr>
        <p:cNvPr id="1" name=""/>
        <p:cNvGrpSpPr/>
        <p:nvPr/>
      </p:nvGrpSpPr>
      <p:grpSpPr>
        <a:xfrm>
          <a:off x="0" y="0"/>
          <a:ext cx="0" cy="0"/>
          <a:chOff x="0" y="0"/>
          <a:chExt cx="0" cy="0"/>
        </a:xfrm>
      </p:grpSpPr>
      <p:sp>
        <p:nvSpPr>
          <p:cNvPr id="5" name="Chart Placeholder 4"/>
          <p:cNvSpPr>
            <a:spLocks noGrp="1"/>
          </p:cNvSpPr>
          <p:nvPr>
            <p:ph type="chart" sz="quarter" idx="11"/>
          </p:nvPr>
        </p:nvSpPr>
        <p:spPr>
          <a:xfrm>
            <a:off x="3697200" y="1422400"/>
            <a:ext cx="2550600" cy="2196000"/>
          </a:xfrm>
        </p:spPr>
        <p:txBody>
          <a:bodyPr anchor="ctr"/>
          <a:lstStyle>
            <a:lvl1pPr algn="ctr">
              <a:defRPr/>
            </a:lvl1pPr>
          </a:lstStyle>
          <a:p>
            <a:r>
              <a:rPr lang="en-US"/>
              <a:t>Click icon to add chart</a:t>
            </a:r>
            <a:endParaRPr lang="en-GB" dirty="0"/>
          </a:p>
        </p:txBody>
      </p:sp>
      <p:sp>
        <p:nvSpPr>
          <p:cNvPr id="6" name="Chart Placeholder 4"/>
          <p:cNvSpPr>
            <a:spLocks noGrp="1"/>
          </p:cNvSpPr>
          <p:nvPr>
            <p:ph type="chart" sz="quarter" idx="12"/>
          </p:nvPr>
        </p:nvSpPr>
        <p:spPr>
          <a:xfrm>
            <a:off x="825600" y="1422400"/>
            <a:ext cx="2589600" cy="2196000"/>
          </a:xfrm>
        </p:spPr>
        <p:txBody>
          <a:bodyPr anchor="ctr"/>
          <a:lstStyle>
            <a:lvl1pPr algn="ctr">
              <a:defRPr/>
            </a:lvl1pPr>
          </a:lstStyle>
          <a:p>
            <a:r>
              <a:rPr lang="en-US"/>
              <a:t>Click icon to add chart</a:t>
            </a:r>
            <a:endParaRPr lang="en-GB" dirty="0"/>
          </a:p>
        </p:txBody>
      </p:sp>
      <p:sp>
        <p:nvSpPr>
          <p:cNvPr id="7" name="Text Placeholder 8"/>
          <p:cNvSpPr>
            <a:spLocks noGrp="1"/>
          </p:cNvSpPr>
          <p:nvPr>
            <p:ph type="body" sz="quarter" idx="10"/>
          </p:nvPr>
        </p:nvSpPr>
        <p:spPr>
          <a:xfrm>
            <a:off x="825600" y="3830800"/>
            <a:ext cx="2589600" cy="219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Chart Placeholder 4"/>
          <p:cNvSpPr>
            <a:spLocks noGrp="1"/>
          </p:cNvSpPr>
          <p:nvPr>
            <p:ph type="chart" sz="quarter" idx="13"/>
          </p:nvPr>
        </p:nvSpPr>
        <p:spPr>
          <a:xfrm>
            <a:off x="6529800" y="1422400"/>
            <a:ext cx="2550600" cy="2196000"/>
          </a:xfrm>
        </p:spPr>
        <p:txBody>
          <a:bodyPr anchor="ctr"/>
          <a:lstStyle>
            <a:lvl1pPr algn="ctr">
              <a:defRPr/>
            </a:lvl1pPr>
          </a:lstStyle>
          <a:p>
            <a:r>
              <a:rPr lang="en-US"/>
              <a:t>Click icon to add chart</a:t>
            </a:r>
            <a:endParaRPr lang="en-GB" dirty="0"/>
          </a:p>
        </p:txBody>
      </p:sp>
      <p:sp>
        <p:nvSpPr>
          <p:cNvPr id="9" name="Text Placeholder 8"/>
          <p:cNvSpPr>
            <a:spLocks noGrp="1"/>
          </p:cNvSpPr>
          <p:nvPr>
            <p:ph type="body" sz="quarter" idx="14"/>
          </p:nvPr>
        </p:nvSpPr>
        <p:spPr>
          <a:xfrm>
            <a:off x="3658200" y="3830800"/>
            <a:ext cx="2589600" cy="219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Text Placeholder 8"/>
          <p:cNvSpPr>
            <a:spLocks noGrp="1"/>
          </p:cNvSpPr>
          <p:nvPr>
            <p:ph type="body" sz="quarter" idx="15"/>
          </p:nvPr>
        </p:nvSpPr>
        <p:spPr>
          <a:xfrm>
            <a:off x="6490800" y="3830800"/>
            <a:ext cx="2589600" cy="219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Title 2"/>
          <p:cNvSpPr>
            <a:spLocks noGrp="1"/>
          </p:cNvSpPr>
          <p:nvPr>
            <p:ph type="title"/>
          </p:nvPr>
        </p:nvSpPr>
        <p:spPr>
          <a:xfrm>
            <a:off x="825600" y="451575"/>
            <a:ext cx="8254800" cy="723600"/>
          </a:xfrm>
        </p:spPr>
        <p:txBody>
          <a:bodyPr/>
          <a:lstStyle/>
          <a:p>
            <a:r>
              <a:rPr lang="en-US"/>
              <a:t>Click to edit Master title style</a:t>
            </a:r>
            <a:endParaRPr lang="en-GB" dirty="0"/>
          </a:p>
        </p:txBody>
      </p:sp>
      <p:sp>
        <p:nvSpPr>
          <p:cNvPr id="11" name="Text Placeholder 4"/>
          <p:cNvSpPr>
            <a:spLocks noGrp="1"/>
          </p:cNvSpPr>
          <p:nvPr>
            <p:ph type="body" sz="quarter" idx="16" hasCustomPrompt="1"/>
          </p:nvPr>
        </p:nvSpPr>
        <p:spPr>
          <a:xfrm>
            <a:off x="825600" y="203863"/>
            <a:ext cx="8254800" cy="169200"/>
          </a:xfrm>
        </p:spPr>
        <p:txBody>
          <a:bodyPr anchor="b"/>
          <a:lstStyle>
            <a:lvl1pPr>
              <a:spcAft>
                <a:spcPts val="0"/>
              </a:spcAft>
              <a:defRPr sz="1200"/>
            </a:lvl1pPr>
          </a:lstStyle>
          <a:p>
            <a:pPr lvl="0"/>
            <a:r>
              <a:rPr lang="en-US" dirty="0"/>
              <a:t>Super title here</a:t>
            </a:r>
          </a:p>
        </p:txBody>
      </p:sp>
    </p:spTree>
    <p:extLst>
      <p:ext uri="{BB962C8B-B14F-4D97-AF65-F5344CB8AC3E}">
        <p14:creationId xmlns:p14="http://schemas.microsoft.com/office/powerpoint/2010/main" val="34413369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PICTUR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825600" y="1422400"/>
            <a:ext cx="8254800" cy="4604400"/>
          </a:xfrm>
        </p:spPr>
        <p:txBody>
          <a:bodyPr anchor="ctr"/>
          <a:lstStyle>
            <a:lvl1pPr algn="ctr">
              <a:defRPr/>
            </a:lvl1pPr>
          </a:lstStyle>
          <a:p>
            <a:r>
              <a:rPr lang="en-US"/>
              <a:t>Click icon to add picture</a:t>
            </a:r>
            <a:endParaRPr lang="en-GB"/>
          </a:p>
        </p:txBody>
      </p:sp>
      <p:sp>
        <p:nvSpPr>
          <p:cNvPr id="3" name="Title 2"/>
          <p:cNvSpPr>
            <a:spLocks noGrp="1"/>
          </p:cNvSpPr>
          <p:nvPr>
            <p:ph type="title"/>
          </p:nvPr>
        </p:nvSpPr>
        <p:spPr>
          <a:xfrm>
            <a:off x="825600" y="451575"/>
            <a:ext cx="8254800" cy="723600"/>
          </a:xfrm>
        </p:spPr>
        <p:txBody>
          <a:bodyPr/>
          <a:lstStyle/>
          <a:p>
            <a:r>
              <a:rPr lang="en-US"/>
              <a:t>Click to edit Master title style</a:t>
            </a:r>
            <a:endParaRPr lang="en-GB"/>
          </a:p>
        </p:txBody>
      </p:sp>
      <p:sp>
        <p:nvSpPr>
          <p:cNvPr id="5" name="Text Placeholder 4"/>
          <p:cNvSpPr>
            <a:spLocks noGrp="1"/>
          </p:cNvSpPr>
          <p:nvPr>
            <p:ph type="body" sz="quarter" idx="11" hasCustomPrompt="1"/>
          </p:nvPr>
        </p:nvSpPr>
        <p:spPr>
          <a:xfrm>
            <a:off x="825600" y="203863"/>
            <a:ext cx="8254800" cy="169200"/>
          </a:xfrm>
        </p:spPr>
        <p:txBody>
          <a:bodyPr anchor="b"/>
          <a:lstStyle>
            <a:lvl1pPr>
              <a:spcAft>
                <a:spcPts val="0"/>
              </a:spcAft>
              <a:defRPr sz="1200"/>
            </a:lvl1pPr>
          </a:lstStyle>
          <a:p>
            <a:pPr lvl="0"/>
            <a:r>
              <a:rPr lang="en-US" dirty="0"/>
              <a:t>Super title here</a:t>
            </a:r>
          </a:p>
        </p:txBody>
      </p:sp>
    </p:spTree>
    <p:extLst>
      <p:ext uri="{BB962C8B-B14F-4D97-AF65-F5344CB8AC3E}">
        <p14:creationId xmlns:p14="http://schemas.microsoft.com/office/powerpoint/2010/main" val="15466858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906000" cy="6026800"/>
          </a:xfrm>
        </p:spPr>
        <p:txBody>
          <a:bodyPr anchor="ctr"/>
          <a:lstStyle>
            <a:lvl1pPr algn="ctr">
              <a:defRPr/>
            </a:lvl1pPr>
          </a:lstStyle>
          <a:p>
            <a:r>
              <a:rPr lang="en-US"/>
              <a:t>Click icon to add picture</a:t>
            </a:r>
            <a:endParaRPr lang="en-GB"/>
          </a:p>
        </p:txBody>
      </p:sp>
    </p:spTree>
    <p:extLst>
      <p:ext uri="{BB962C8B-B14F-4D97-AF65-F5344CB8AC3E}">
        <p14:creationId xmlns:p14="http://schemas.microsoft.com/office/powerpoint/2010/main" val="29006133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ROCESS FIVE COLUMN">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825600" y="2336184"/>
            <a:ext cx="1524900" cy="3690616"/>
          </a:xfrm>
        </p:spPr>
        <p:txBody>
          <a:bodyPr/>
          <a:lstStyle>
            <a:lvl1pPr>
              <a:defRPr sz="900"/>
            </a:lvl1pPr>
            <a:lvl2pPr>
              <a:defRPr sz="900"/>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8"/>
          <p:cNvSpPr>
            <a:spLocks noGrp="1"/>
          </p:cNvSpPr>
          <p:nvPr>
            <p:ph type="body" sz="quarter" idx="11"/>
          </p:nvPr>
        </p:nvSpPr>
        <p:spPr>
          <a:xfrm>
            <a:off x="2508075" y="2336184"/>
            <a:ext cx="1524900" cy="3690616"/>
          </a:xfrm>
        </p:spPr>
        <p:txBody>
          <a:bodyPr/>
          <a:lstStyle>
            <a:lvl1pPr>
              <a:defRPr sz="900"/>
            </a:lvl1pPr>
            <a:lvl2pPr>
              <a:defRPr sz="900"/>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8"/>
          <p:cNvSpPr>
            <a:spLocks noGrp="1"/>
          </p:cNvSpPr>
          <p:nvPr>
            <p:ph type="body" sz="quarter" idx="12"/>
          </p:nvPr>
        </p:nvSpPr>
        <p:spPr>
          <a:xfrm>
            <a:off x="4190550" y="2336184"/>
            <a:ext cx="1524900" cy="3690616"/>
          </a:xfrm>
        </p:spPr>
        <p:txBody>
          <a:bodyPr/>
          <a:lstStyle>
            <a:lvl1pPr>
              <a:defRPr sz="900"/>
            </a:lvl1pPr>
            <a:lvl2pPr>
              <a:defRPr sz="900"/>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Text Placeholder 8"/>
          <p:cNvSpPr>
            <a:spLocks noGrp="1"/>
          </p:cNvSpPr>
          <p:nvPr>
            <p:ph type="body" sz="quarter" idx="13"/>
          </p:nvPr>
        </p:nvSpPr>
        <p:spPr>
          <a:xfrm>
            <a:off x="5873025" y="2336184"/>
            <a:ext cx="1524900" cy="3690616"/>
          </a:xfrm>
        </p:spPr>
        <p:txBody>
          <a:bodyPr/>
          <a:lstStyle>
            <a:lvl1pPr>
              <a:defRPr sz="900"/>
            </a:lvl1pPr>
            <a:lvl2pPr>
              <a:defRPr sz="900"/>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Text Placeholder 12"/>
          <p:cNvSpPr>
            <a:spLocks noGrp="1"/>
          </p:cNvSpPr>
          <p:nvPr>
            <p:ph type="body" sz="quarter" idx="14" hasCustomPrompt="1"/>
          </p:nvPr>
        </p:nvSpPr>
        <p:spPr>
          <a:xfrm>
            <a:off x="825600" y="1426659"/>
            <a:ext cx="1524900" cy="604800"/>
          </a:xfrm>
          <a:prstGeom prst="homePlate">
            <a:avLst>
              <a:gd name="adj" fmla="val 31970"/>
            </a:avLst>
          </a:prstGeom>
          <a:solidFill>
            <a:schemeClr val="tx2"/>
          </a:solidFill>
        </p:spPr>
        <p:txBody>
          <a:bodyPr lIns="54000" tIns="54000" rIns="54000" bIns="54000" anchor="ctr"/>
          <a:lstStyle>
            <a:lvl1pPr algn="l">
              <a:defRPr sz="9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15" name="Text Placeholder 12"/>
          <p:cNvSpPr>
            <a:spLocks noGrp="1"/>
          </p:cNvSpPr>
          <p:nvPr>
            <p:ph type="body" sz="quarter" idx="15" hasCustomPrompt="1"/>
          </p:nvPr>
        </p:nvSpPr>
        <p:spPr>
          <a:xfrm>
            <a:off x="2508075" y="1426659"/>
            <a:ext cx="1524900" cy="604800"/>
          </a:xfrm>
          <a:prstGeom prst="chevron">
            <a:avLst>
              <a:gd name="adj" fmla="val 31101"/>
            </a:avLst>
          </a:prstGeom>
          <a:solidFill>
            <a:schemeClr val="tx2"/>
          </a:solidFill>
        </p:spPr>
        <p:txBody>
          <a:bodyPr lIns="54000" tIns="54000" rIns="54000" bIns="54000" anchor="ctr"/>
          <a:lstStyle>
            <a:lvl1pPr algn="l">
              <a:defRPr sz="9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16" name="Text Placeholder 12"/>
          <p:cNvSpPr>
            <a:spLocks noGrp="1"/>
          </p:cNvSpPr>
          <p:nvPr>
            <p:ph type="body" sz="quarter" idx="16" hasCustomPrompt="1"/>
          </p:nvPr>
        </p:nvSpPr>
        <p:spPr>
          <a:xfrm>
            <a:off x="4190550" y="1426659"/>
            <a:ext cx="1524900" cy="604800"/>
          </a:xfrm>
          <a:prstGeom prst="chevron">
            <a:avLst>
              <a:gd name="adj" fmla="val 31101"/>
            </a:avLst>
          </a:prstGeom>
          <a:solidFill>
            <a:schemeClr val="tx2"/>
          </a:solidFill>
        </p:spPr>
        <p:txBody>
          <a:bodyPr lIns="54000" tIns="54000" rIns="54000" bIns="54000" anchor="ctr"/>
          <a:lstStyle>
            <a:lvl1pPr algn="l">
              <a:defRPr sz="9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17" name="Text Placeholder 12"/>
          <p:cNvSpPr>
            <a:spLocks noGrp="1"/>
          </p:cNvSpPr>
          <p:nvPr>
            <p:ph type="body" sz="quarter" idx="17" hasCustomPrompt="1"/>
          </p:nvPr>
        </p:nvSpPr>
        <p:spPr>
          <a:xfrm>
            <a:off x="5873025" y="1426659"/>
            <a:ext cx="1524900" cy="604800"/>
          </a:xfrm>
          <a:prstGeom prst="chevron">
            <a:avLst>
              <a:gd name="adj" fmla="val 31101"/>
            </a:avLst>
          </a:prstGeom>
          <a:solidFill>
            <a:schemeClr val="tx2"/>
          </a:solidFill>
        </p:spPr>
        <p:txBody>
          <a:bodyPr lIns="54000" tIns="54000" rIns="54000" bIns="54000" anchor="ctr"/>
          <a:lstStyle>
            <a:lvl1pPr algn="l">
              <a:defRPr sz="9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11" name="Text Placeholder 12"/>
          <p:cNvSpPr>
            <a:spLocks noGrp="1"/>
          </p:cNvSpPr>
          <p:nvPr>
            <p:ph type="body" sz="quarter" idx="18" hasCustomPrompt="1"/>
          </p:nvPr>
        </p:nvSpPr>
        <p:spPr>
          <a:xfrm>
            <a:off x="7555500" y="1426659"/>
            <a:ext cx="1524900" cy="604800"/>
          </a:xfrm>
          <a:prstGeom prst="chevron">
            <a:avLst>
              <a:gd name="adj" fmla="val 31101"/>
            </a:avLst>
          </a:prstGeom>
          <a:solidFill>
            <a:schemeClr val="tx2"/>
          </a:solidFill>
        </p:spPr>
        <p:txBody>
          <a:bodyPr lIns="54000" tIns="54000" rIns="54000" bIns="54000" anchor="ctr"/>
          <a:lstStyle>
            <a:lvl1pPr algn="l">
              <a:defRPr sz="9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12" name="Text Placeholder 8"/>
          <p:cNvSpPr>
            <a:spLocks noGrp="1"/>
          </p:cNvSpPr>
          <p:nvPr>
            <p:ph type="body" sz="quarter" idx="19"/>
          </p:nvPr>
        </p:nvSpPr>
        <p:spPr>
          <a:xfrm>
            <a:off x="7555500" y="2336184"/>
            <a:ext cx="1524900" cy="3690616"/>
          </a:xfrm>
        </p:spPr>
        <p:txBody>
          <a:bodyPr/>
          <a:lstStyle>
            <a:lvl1pPr>
              <a:defRPr sz="900"/>
            </a:lvl1pPr>
            <a:lvl2pPr>
              <a:defRPr sz="900"/>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Title 2"/>
          <p:cNvSpPr>
            <a:spLocks noGrp="1"/>
          </p:cNvSpPr>
          <p:nvPr>
            <p:ph type="title"/>
          </p:nvPr>
        </p:nvSpPr>
        <p:spPr>
          <a:xfrm>
            <a:off x="825600" y="451575"/>
            <a:ext cx="8254800" cy="723600"/>
          </a:xfrm>
        </p:spPr>
        <p:txBody>
          <a:bodyPr/>
          <a:lstStyle/>
          <a:p>
            <a:r>
              <a:rPr lang="en-US"/>
              <a:t>Click to edit Master title style</a:t>
            </a:r>
            <a:endParaRPr lang="en-GB" dirty="0"/>
          </a:p>
        </p:txBody>
      </p:sp>
      <p:sp>
        <p:nvSpPr>
          <p:cNvPr id="14" name="Text Placeholder 4"/>
          <p:cNvSpPr>
            <a:spLocks noGrp="1"/>
          </p:cNvSpPr>
          <p:nvPr>
            <p:ph type="body" sz="quarter" idx="20" hasCustomPrompt="1"/>
          </p:nvPr>
        </p:nvSpPr>
        <p:spPr>
          <a:xfrm>
            <a:off x="825600" y="203863"/>
            <a:ext cx="8254800" cy="169200"/>
          </a:xfrm>
        </p:spPr>
        <p:txBody>
          <a:bodyPr anchor="b"/>
          <a:lstStyle>
            <a:lvl1pPr>
              <a:spcAft>
                <a:spcPts val="0"/>
              </a:spcAft>
              <a:defRPr sz="1200"/>
            </a:lvl1pPr>
          </a:lstStyle>
          <a:p>
            <a:pPr lvl="0"/>
            <a:r>
              <a:rPr lang="en-US" dirty="0"/>
              <a:t>Super title here</a:t>
            </a:r>
          </a:p>
        </p:txBody>
      </p:sp>
    </p:spTree>
    <p:extLst>
      <p:ext uri="{BB962C8B-B14F-4D97-AF65-F5344CB8AC3E}">
        <p14:creationId xmlns:p14="http://schemas.microsoft.com/office/powerpoint/2010/main" val="28775981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ROCESS FOUR COLUMN">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825600" y="2336184"/>
            <a:ext cx="1907100" cy="3690616"/>
          </a:xfrm>
        </p:spPr>
        <p:txBody>
          <a:bodyPr/>
          <a:lstStyle>
            <a:lvl1pPr>
              <a:defRPr sz="900"/>
            </a:lvl1pPr>
            <a:lvl2pPr>
              <a:defRPr sz="900"/>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8"/>
          <p:cNvSpPr>
            <a:spLocks noGrp="1"/>
          </p:cNvSpPr>
          <p:nvPr>
            <p:ph type="body" sz="quarter" idx="11"/>
          </p:nvPr>
        </p:nvSpPr>
        <p:spPr>
          <a:xfrm>
            <a:off x="2941500" y="2336184"/>
            <a:ext cx="1907100" cy="3690616"/>
          </a:xfrm>
        </p:spPr>
        <p:txBody>
          <a:bodyPr/>
          <a:lstStyle>
            <a:lvl1pPr>
              <a:defRPr sz="900"/>
            </a:lvl1pPr>
            <a:lvl2pPr>
              <a:defRPr sz="900"/>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8"/>
          <p:cNvSpPr>
            <a:spLocks noGrp="1"/>
          </p:cNvSpPr>
          <p:nvPr>
            <p:ph type="body" sz="quarter" idx="12"/>
          </p:nvPr>
        </p:nvSpPr>
        <p:spPr>
          <a:xfrm>
            <a:off x="5057400" y="2336184"/>
            <a:ext cx="1907100" cy="3690616"/>
          </a:xfrm>
        </p:spPr>
        <p:txBody>
          <a:bodyPr/>
          <a:lstStyle>
            <a:lvl1pPr>
              <a:defRPr sz="900"/>
            </a:lvl1pPr>
            <a:lvl2pPr>
              <a:defRPr sz="900"/>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Text Placeholder 8"/>
          <p:cNvSpPr>
            <a:spLocks noGrp="1"/>
          </p:cNvSpPr>
          <p:nvPr>
            <p:ph type="body" sz="quarter" idx="13"/>
          </p:nvPr>
        </p:nvSpPr>
        <p:spPr>
          <a:xfrm>
            <a:off x="7173300" y="2336184"/>
            <a:ext cx="1907100" cy="3690616"/>
          </a:xfrm>
        </p:spPr>
        <p:txBody>
          <a:bodyPr/>
          <a:lstStyle>
            <a:lvl1pPr>
              <a:defRPr sz="900"/>
            </a:lvl1pPr>
            <a:lvl2pPr>
              <a:defRPr sz="900"/>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Text Placeholder 12"/>
          <p:cNvSpPr>
            <a:spLocks noGrp="1"/>
          </p:cNvSpPr>
          <p:nvPr>
            <p:ph type="body" sz="quarter" idx="14" hasCustomPrompt="1"/>
          </p:nvPr>
        </p:nvSpPr>
        <p:spPr>
          <a:xfrm>
            <a:off x="825600" y="1426659"/>
            <a:ext cx="1907100" cy="604800"/>
          </a:xfrm>
          <a:prstGeom prst="homePlate">
            <a:avLst>
              <a:gd name="adj" fmla="val 31970"/>
            </a:avLst>
          </a:prstGeom>
          <a:solidFill>
            <a:schemeClr val="tx2"/>
          </a:solidFill>
        </p:spPr>
        <p:txBody>
          <a:bodyPr lIns="54000" tIns="54000" rIns="54000" bIns="54000" anchor="ctr"/>
          <a:lstStyle>
            <a:lvl1pPr algn="l">
              <a:defRPr sz="9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15" name="Text Placeholder 12"/>
          <p:cNvSpPr>
            <a:spLocks noGrp="1"/>
          </p:cNvSpPr>
          <p:nvPr>
            <p:ph type="body" sz="quarter" idx="15" hasCustomPrompt="1"/>
          </p:nvPr>
        </p:nvSpPr>
        <p:spPr>
          <a:xfrm>
            <a:off x="2941500" y="1426659"/>
            <a:ext cx="1907100" cy="604800"/>
          </a:xfrm>
          <a:prstGeom prst="chevron">
            <a:avLst>
              <a:gd name="adj" fmla="val 31101"/>
            </a:avLst>
          </a:prstGeom>
          <a:solidFill>
            <a:schemeClr val="tx2"/>
          </a:solidFill>
        </p:spPr>
        <p:txBody>
          <a:bodyPr lIns="54000" tIns="54000" rIns="54000" bIns="54000" anchor="ctr"/>
          <a:lstStyle>
            <a:lvl1pPr algn="l">
              <a:defRPr sz="9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16" name="Text Placeholder 12"/>
          <p:cNvSpPr>
            <a:spLocks noGrp="1"/>
          </p:cNvSpPr>
          <p:nvPr>
            <p:ph type="body" sz="quarter" idx="16" hasCustomPrompt="1"/>
          </p:nvPr>
        </p:nvSpPr>
        <p:spPr>
          <a:xfrm>
            <a:off x="5057400" y="1426659"/>
            <a:ext cx="1907100" cy="604800"/>
          </a:xfrm>
          <a:prstGeom prst="chevron">
            <a:avLst>
              <a:gd name="adj" fmla="val 31101"/>
            </a:avLst>
          </a:prstGeom>
          <a:solidFill>
            <a:schemeClr val="tx2"/>
          </a:solidFill>
        </p:spPr>
        <p:txBody>
          <a:bodyPr lIns="54000" tIns="54000" rIns="54000" bIns="54000" anchor="ctr"/>
          <a:lstStyle>
            <a:lvl1pPr algn="l">
              <a:defRPr sz="9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17" name="Text Placeholder 12"/>
          <p:cNvSpPr>
            <a:spLocks noGrp="1"/>
          </p:cNvSpPr>
          <p:nvPr>
            <p:ph type="body" sz="quarter" idx="17" hasCustomPrompt="1"/>
          </p:nvPr>
        </p:nvSpPr>
        <p:spPr>
          <a:xfrm>
            <a:off x="7173300" y="1426659"/>
            <a:ext cx="1907100" cy="604800"/>
          </a:xfrm>
          <a:prstGeom prst="chevron">
            <a:avLst>
              <a:gd name="adj" fmla="val 31101"/>
            </a:avLst>
          </a:prstGeom>
          <a:solidFill>
            <a:schemeClr val="tx2"/>
          </a:solidFill>
        </p:spPr>
        <p:txBody>
          <a:bodyPr lIns="54000" tIns="54000" rIns="54000" bIns="54000" anchor="ctr"/>
          <a:lstStyle>
            <a:lvl1pPr algn="l">
              <a:defRPr sz="9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3" name="Title 2"/>
          <p:cNvSpPr>
            <a:spLocks noGrp="1"/>
          </p:cNvSpPr>
          <p:nvPr>
            <p:ph type="title"/>
          </p:nvPr>
        </p:nvSpPr>
        <p:spPr>
          <a:xfrm>
            <a:off x="825600" y="451575"/>
            <a:ext cx="8254800" cy="723600"/>
          </a:xfrm>
        </p:spPr>
        <p:txBody>
          <a:bodyPr/>
          <a:lstStyle/>
          <a:p>
            <a:r>
              <a:rPr lang="en-US"/>
              <a:t>Click to edit Master title style</a:t>
            </a:r>
            <a:endParaRPr lang="en-GB"/>
          </a:p>
        </p:txBody>
      </p:sp>
      <p:sp>
        <p:nvSpPr>
          <p:cNvPr id="11" name="Text Placeholder 4"/>
          <p:cNvSpPr>
            <a:spLocks noGrp="1"/>
          </p:cNvSpPr>
          <p:nvPr>
            <p:ph type="body" sz="quarter" idx="18" hasCustomPrompt="1"/>
          </p:nvPr>
        </p:nvSpPr>
        <p:spPr>
          <a:xfrm>
            <a:off x="825600" y="203863"/>
            <a:ext cx="8254800" cy="169200"/>
          </a:xfrm>
        </p:spPr>
        <p:txBody>
          <a:bodyPr anchor="b"/>
          <a:lstStyle>
            <a:lvl1pPr>
              <a:spcAft>
                <a:spcPts val="0"/>
              </a:spcAft>
              <a:defRPr sz="1200"/>
            </a:lvl1pPr>
          </a:lstStyle>
          <a:p>
            <a:pPr lvl="0"/>
            <a:r>
              <a:rPr lang="en-US" dirty="0"/>
              <a:t>Super title here</a:t>
            </a:r>
          </a:p>
        </p:txBody>
      </p:sp>
    </p:spTree>
    <p:extLst>
      <p:ext uri="{BB962C8B-B14F-4D97-AF65-F5344CB8AC3E}">
        <p14:creationId xmlns:p14="http://schemas.microsoft.com/office/powerpoint/2010/main" val="26838659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QUAD WITH CENTER">
    <p:spTree>
      <p:nvGrpSpPr>
        <p:cNvPr id="1" name=""/>
        <p:cNvGrpSpPr/>
        <p:nvPr/>
      </p:nvGrpSpPr>
      <p:grpSpPr>
        <a:xfrm>
          <a:off x="0" y="0"/>
          <a:ext cx="0" cy="0"/>
          <a:chOff x="0" y="0"/>
          <a:chExt cx="0" cy="0"/>
        </a:xfrm>
      </p:grpSpPr>
      <p:sp>
        <p:nvSpPr>
          <p:cNvPr id="5" name="Text Placeholder 8"/>
          <p:cNvSpPr>
            <a:spLocks noGrp="1"/>
          </p:cNvSpPr>
          <p:nvPr>
            <p:ph type="body" sz="quarter" idx="12"/>
          </p:nvPr>
        </p:nvSpPr>
        <p:spPr>
          <a:xfrm>
            <a:off x="5963100" y="4532800"/>
            <a:ext cx="3127800" cy="1494000"/>
          </a:xfrm>
          <a:ln w="6350">
            <a:solidFill>
              <a:schemeClr val="tx2"/>
            </a:solidFill>
          </a:ln>
        </p:spPr>
        <p:txBody>
          <a:bodyPr lIns="54000" tIns="54000" rIns="54000" bIns="54000"/>
          <a:lstStyle>
            <a:lvl1pPr>
              <a:defRPr sz="900"/>
            </a:lvl1pPr>
            <a:lvl2pPr>
              <a:defRPr sz="900"/>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Text Placeholder 8"/>
          <p:cNvSpPr>
            <a:spLocks noGrp="1"/>
          </p:cNvSpPr>
          <p:nvPr>
            <p:ph type="body" sz="quarter" idx="13"/>
          </p:nvPr>
        </p:nvSpPr>
        <p:spPr>
          <a:xfrm>
            <a:off x="5963100" y="1775459"/>
            <a:ext cx="3127800" cy="1494000"/>
          </a:xfrm>
          <a:ln w="6350">
            <a:solidFill>
              <a:schemeClr val="tx2"/>
            </a:solidFill>
          </a:ln>
        </p:spPr>
        <p:txBody>
          <a:bodyPr lIns="54000" tIns="54000" rIns="54000" bIns="54000"/>
          <a:lstStyle>
            <a:lvl1pPr>
              <a:defRPr sz="900"/>
            </a:lvl1pPr>
            <a:lvl2pPr>
              <a:defRPr sz="900"/>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Text Placeholder 12"/>
          <p:cNvSpPr>
            <a:spLocks noGrp="1"/>
          </p:cNvSpPr>
          <p:nvPr>
            <p:ph type="body" sz="quarter" idx="14" hasCustomPrompt="1"/>
          </p:nvPr>
        </p:nvSpPr>
        <p:spPr>
          <a:xfrm>
            <a:off x="4357201" y="3191932"/>
            <a:ext cx="1191600" cy="1191600"/>
          </a:xfrm>
          <a:prstGeom prst="ellipse">
            <a:avLst/>
          </a:prstGeom>
          <a:solidFill>
            <a:schemeClr val="accent1"/>
          </a:solidFill>
        </p:spPr>
        <p:txBody>
          <a:bodyPr lIns="54000" tIns="54000" rIns="54000" bIns="54000" anchor="ctr"/>
          <a:lstStyle>
            <a:lvl1pPr algn="ctr">
              <a:defRPr sz="9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11" name="Text Placeholder 8"/>
          <p:cNvSpPr>
            <a:spLocks noGrp="1"/>
          </p:cNvSpPr>
          <p:nvPr>
            <p:ph type="body" sz="quarter" idx="15"/>
          </p:nvPr>
        </p:nvSpPr>
        <p:spPr>
          <a:xfrm>
            <a:off x="5963100" y="1428430"/>
            <a:ext cx="3127800" cy="360000"/>
          </a:xfrm>
          <a:solidFill>
            <a:schemeClr val="tx2"/>
          </a:solidFill>
          <a:ln w="6350">
            <a:solidFill>
              <a:schemeClr val="tx2"/>
            </a:solidFill>
          </a:ln>
        </p:spPr>
        <p:txBody>
          <a:bodyPr lIns="54000" tIns="54000" rIns="54000" bIns="54000" anchor="ctr"/>
          <a:lstStyle>
            <a:lvl1pPr>
              <a:defRPr sz="900">
                <a:solidFill>
                  <a:schemeClr val="bg1"/>
                </a:solidFill>
              </a:defRPr>
            </a:lvl1pPr>
            <a:lvl2pPr>
              <a:defRPr sz="1400"/>
            </a:lvl2pPr>
            <a:lvl3pPr>
              <a:defRPr sz="1400"/>
            </a:lvl3pPr>
            <a:lvl4pPr>
              <a:defRPr sz="1400"/>
            </a:lvl4pPr>
            <a:lvl5pPr>
              <a:defRPr sz="1400"/>
            </a:lvl5pPr>
          </a:lstStyle>
          <a:p>
            <a:pPr lvl="0"/>
            <a:r>
              <a:rPr lang="en-US"/>
              <a:t>Click to edit Master text styles</a:t>
            </a:r>
          </a:p>
        </p:txBody>
      </p:sp>
      <p:sp>
        <p:nvSpPr>
          <p:cNvPr id="12" name="Text Placeholder 8"/>
          <p:cNvSpPr>
            <a:spLocks noGrp="1"/>
          </p:cNvSpPr>
          <p:nvPr>
            <p:ph type="body" sz="quarter" idx="16"/>
          </p:nvPr>
        </p:nvSpPr>
        <p:spPr>
          <a:xfrm>
            <a:off x="5963100" y="4182242"/>
            <a:ext cx="3127800" cy="360000"/>
          </a:xfrm>
          <a:solidFill>
            <a:schemeClr val="tx2"/>
          </a:solidFill>
          <a:ln w="6350">
            <a:solidFill>
              <a:schemeClr val="tx2"/>
            </a:solidFill>
          </a:ln>
        </p:spPr>
        <p:txBody>
          <a:bodyPr lIns="54000" tIns="54000" rIns="54000" bIns="54000" anchor="ctr"/>
          <a:lstStyle>
            <a:lvl1pPr>
              <a:defRPr sz="900">
                <a:solidFill>
                  <a:schemeClr val="bg1"/>
                </a:solidFill>
              </a:defRPr>
            </a:lvl1pPr>
            <a:lvl2pPr>
              <a:defRPr sz="1400"/>
            </a:lvl2pPr>
            <a:lvl3pPr>
              <a:defRPr sz="1400"/>
            </a:lvl3pPr>
            <a:lvl4pPr>
              <a:defRPr sz="1400"/>
            </a:lvl4pPr>
            <a:lvl5pPr>
              <a:defRPr sz="1400"/>
            </a:lvl5pPr>
          </a:lstStyle>
          <a:p>
            <a:pPr lvl="0"/>
            <a:r>
              <a:rPr lang="en-US"/>
              <a:t>Click to edit Master text styles</a:t>
            </a:r>
          </a:p>
        </p:txBody>
      </p:sp>
      <p:sp>
        <p:nvSpPr>
          <p:cNvPr id="14" name="Text Placeholder 8"/>
          <p:cNvSpPr>
            <a:spLocks noGrp="1"/>
          </p:cNvSpPr>
          <p:nvPr>
            <p:ph type="body" sz="quarter" idx="17"/>
          </p:nvPr>
        </p:nvSpPr>
        <p:spPr>
          <a:xfrm>
            <a:off x="815100" y="4532800"/>
            <a:ext cx="3127800" cy="1494000"/>
          </a:xfrm>
          <a:ln w="6350">
            <a:solidFill>
              <a:schemeClr val="tx2"/>
            </a:solidFill>
          </a:ln>
        </p:spPr>
        <p:txBody>
          <a:bodyPr lIns="54000" tIns="54000" rIns="54000" bIns="54000"/>
          <a:lstStyle>
            <a:lvl1pPr>
              <a:defRPr sz="900"/>
            </a:lvl1pPr>
            <a:lvl2pPr>
              <a:defRPr sz="900"/>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8" name="Text Placeholder 8"/>
          <p:cNvSpPr>
            <a:spLocks noGrp="1"/>
          </p:cNvSpPr>
          <p:nvPr>
            <p:ph type="body" sz="quarter" idx="18"/>
          </p:nvPr>
        </p:nvSpPr>
        <p:spPr>
          <a:xfrm>
            <a:off x="815100" y="4182242"/>
            <a:ext cx="3127800" cy="360000"/>
          </a:xfrm>
          <a:solidFill>
            <a:schemeClr val="tx2"/>
          </a:solidFill>
          <a:ln w="6350">
            <a:solidFill>
              <a:schemeClr val="tx2"/>
            </a:solidFill>
          </a:ln>
        </p:spPr>
        <p:txBody>
          <a:bodyPr lIns="54000" tIns="54000" rIns="54000" bIns="54000" anchor="ctr"/>
          <a:lstStyle>
            <a:lvl1pPr>
              <a:defRPr sz="900">
                <a:solidFill>
                  <a:schemeClr val="bg1"/>
                </a:solidFill>
              </a:defRPr>
            </a:lvl1pPr>
            <a:lvl2pPr>
              <a:defRPr sz="1400"/>
            </a:lvl2pPr>
            <a:lvl3pPr>
              <a:defRPr sz="1400"/>
            </a:lvl3pPr>
            <a:lvl4pPr>
              <a:defRPr sz="1400"/>
            </a:lvl4pPr>
            <a:lvl5pPr>
              <a:defRPr sz="1400"/>
            </a:lvl5pPr>
          </a:lstStyle>
          <a:p>
            <a:pPr lvl="0"/>
            <a:r>
              <a:rPr lang="en-US"/>
              <a:t>Click to edit Master text styles</a:t>
            </a:r>
          </a:p>
        </p:txBody>
      </p:sp>
      <p:sp>
        <p:nvSpPr>
          <p:cNvPr id="19" name="Text Placeholder 8"/>
          <p:cNvSpPr>
            <a:spLocks noGrp="1"/>
          </p:cNvSpPr>
          <p:nvPr>
            <p:ph type="body" sz="quarter" idx="19"/>
          </p:nvPr>
        </p:nvSpPr>
        <p:spPr>
          <a:xfrm>
            <a:off x="815100" y="1775459"/>
            <a:ext cx="3127800" cy="1494000"/>
          </a:xfrm>
          <a:ln w="6350">
            <a:solidFill>
              <a:schemeClr val="tx2"/>
            </a:solidFill>
          </a:ln>
        </p:spPr>
        <p:txBody>
          <a:bodyPr lIns="54000" tIns="54000" rIns="54000" bIns="54000"/>
          <a:lstStyle>
            <a:lvl1pPr>
              <a:defRPr sz="900"/>
            </a:lvl1pPr>
            <a:lvl2pPr>
              <a:defRPr sz="900"/>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0" name="Text Placeholder 8"/>
          <p:cNvSpPr>
            <a:spLocks noGrp="1"/>
          </p:cNvSpPr>
          <p:nvPr>
            <p:ph type="body" sz="quarter" idx="20"/>
          </p:nvPr>
        </p:nvSpPr>
        <p:spPr>
          <a:xfrm>
            <a:off x="815100" y="1428430"/>
            <a:ext cx="3127800" cy="360000"/>
          </a:xfrm>
          <a:solidFill>
            <a:schemeClr val="tx2"/>
          </a:solidFill>
          <a:ln w="6350">
            <a:solidFill>
              <a:schemeClr val="tx2"/>
            </a:solidFill>
          </a:ln>
        </p:spPr>
        <p:txBody>
          <a:bodyPr lIns="54000" tIns="54000" rIns="54000" bIns="54000" anchor="ctr"/>
          <a:lstStyle>
            <a:lvl1pPr>
              <a:defRPr sz="900">
                <a:solidFill>
                  <a:schemeClr val="bg1"/>
                </a:solidFill>
              </a:defRPr>
            </a:lvl1pPr>
            <a:lvl2pPr>
              <a:defRPr sz="1400"/>
            </a:lvl2pPr>
            <a:lvl3pPr>
              <a:defRPr sz="1400"/>
            </a:lvl3pPr>
            <a:lvl4pPr>
              <a:defRPr sz="1400"/>
            </a:lvl4pPr>
            <a:lvl5pPr>
              <a:defRPr sz="1400"/>
            </a:lvl5pPr>
          </a:lstStyle>
          <a:p>
            <a:pPr lvl="0"/>
            <a:r>
              <a:rPr lang="en-US"/>
              <a:t>Click to edit Master text styles</a:t>
            </a:r>
          </a:p>
        </p:txBody>
      </p:sp>
      <p:sp>
        <p:nvSpPr>
          <p:cNvPr id="3" name="Right Arrow 2"/>
          <p:cNvSpPr/>
          <p:nvPr userDrawn="1"/>
        </p:nvSpPr>
        <p:spPr>
          <a:xfrm rot="2655894">
            <a:off x="4100849" y="2812312"/>
            <a:ext cx="413400" cy="378000"/>
          </a:xfrm>
          <a:prstGeom prst="rightArrow">
            <a:avLst>
              <a:gd name="adj1" fmla="val 65119"/>
              <a:gd name="adj2" fmla="val 5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l"/>
            <a:endParaRPr lang="en-GB" sz="900" dirty="0">
              <a:solidFill>
                <a:schemeClr val="bg1"/>
              </a:solidFill>
            </a:endParaRPr>
          </a:p>
        </p:txBody>
      </p:sp>
      <p:sp>
        <p:nvSpPr>
          <p:cNvPr id="21" name="Right Arrow 20"/>
          <p:cNvSpPr/>
          <p:nvPr userDrawn="1"/>
        </p:nvSpPr>
        <p:spPr>
          <a:xfrm rot="18944106" flipH="1">
            <a:off x="5391752" y="2812312"/>
            <a:ext cx="413400" cy="378000"/>
          </a:xfrm>
          <a:prstGeom prst="rightArrow">
            <a:avLst>
              <a:gd name="adj1" fmla="val 65119"/>
              <a:gd name="adj2" fmla="val 5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l"/>
            <a:endParaRPr lang="en-GB" sz="900" dirty="0">
              <a:solidFill>
                <a:schemeClr val="bg1"/>
              </a:solidFill>
            </a:endParaRPr>
          </a:p>
        </p:txBody>
      </p:sp>
      <p:sp>
        <p:nvSpPr>
          <p:cNvPr id="22" name="Right Arrow 21"/>
          <p:cNvSpPr/>
          <p:nvPr userDrawn="1"/>
        </p:nvSpPr>
        <p:spPr>
          <a:xfrm rot="18944106" flipV="1">
            <a:off x="4100849" y="4385153"/>
            <a:ext cx="413400" cy="378000"/>
          </a:xfrm>
          <a:prstGeom prst="rightArrow">
            <a:avLst>
              <a:gd name="adj1" fmla="val 65119"/>
              <a:gd name="adj2" fmla="val 5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l"/>
            <a:endParaRPr lang="en-GB" sz="900" dirty="0">
              <a:solidFill>
                <a:schemeClr val="bg1"/>
              </a:solidFill>
            </a:endParaRPr>
          </a:p>
        </p:txBody>
      </p:sp>
      <p:sp>
        <p:nvSpPr>
          <p:cNvPr id="23" name="Right Arrow 22"/>
          <p:cNvSpPr/>
          <p:nvPr userDrawn="1"/>
        </p:nvSpPr>
        <p:spPr>
          <a:xfrm rot="2655894" flipH="1" flipV="1">
            <a:off x="5391752" y="4385153"/>
            <a:ext cx="413400" cy="378000"/>
          </a:xfrm>
          <a:prstGeom prst="rightArrow">
            <a:avLst>
              <a:gd name="adj1" fmla="val 65119"/>
              <a:gd name="adj2" fmla="val 5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l"/>
            <a:endParaRPr lang="en-GB" sz="900" dirty="0">
              <a:solidFill>
                <a:schemeClr val="bg1"/>
              </a:solidFill>
            </a:endParaRPr>
          </a:p>
        </p:txBody>
      </p:sp>
      <p:sp>
        <p:nvSpPr>
          <p:cNvPr id="4" name="Title 3"/>
          <p:cNvSpPr>
            <a:spLocks noGrp="1"/>
          </p:cNvSpPr>
          <p:nvPr>
            <p:ph type="title"/>
          </p:nvPr>
        </p:nvSpPr>
        <p:spPr/>
        <p:txBody>
          <a:bodyPr/>
          <a:lstStyle/>
          <a:p>
            <a:r>
              <a:rPr lang="en-US"/>
              <a:t>Click to edit Master title style</a:t>
            </a:r>
            <a:endParaRPr lang="en-GB" dirty="0"/>
          </a:p>
        </p:txBody>
      </p:sp>
      <p:sp>
        <p:nvSpPr>
          <p:cNvPr id="16" name="Text Placeholder 4"/>
          <p:cNvSpPr>
            <a:spLocks noGrp="1"/>
          </p:cNvSpPr>
          <p:nvPr>
            <p:ph type="body" sz="quarter" idx="11" hasCustomPrompt="1"/>
          </p:nvPr>
        </p:nvSpPr>
        <p:spPr>
          <a:xfrm>
            <a:off x="825600" y="203863"/>
            <a:ext cx="8254800" cy="169200"/>
          </a:xfrm>
        </p:spPr>
        <p:txBody>
          <a:bodyPr anchor="b"/>
          <a:lstStyle>
            <a:lvl1pPr>
              <a:spcAft>
                <a:spcPts val="0"/>
              </a:spcAft>
              <a:defRPr sz="1200"/>
            </a:lvl1pPr>
          </a:lstStyle>
          <a:p>
            <a:pPr lvl="0"/>
            <a:r>
              <a:rPr lang="en-US" dirty="0"/>
              <a:t>Super title here</a:t>
            </a:r>
          </a:p>
        </p:txBody>
      </p:sp>
    </p:spTree>
    <p:extLst>
      <p:ext uri="{BB962C8B-B14F-4D97-AF65-F5344CB8AC3E}">
        <p14:creationId xmlns:p14="http://schemas.microsoft.com/office/powerpoint/2010/main" val="169571562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 COLUMN BLUE">
    <p:spTree>
      <p:nvGrpSpPr>
        <p:cNvPr id="1" name=""/>
        <p:cNvGrpSpPr/>
        <p:nvPr/>
      </p:nvGrpSpPr>
      <p:grpSpPr>
        <a:xfrm>
          <a:off x="0" y="0"/>
          <a:ext cx="0" cy="0"/>
          <a:chOff x="0" y="0"/>
          <a:chExt cx="0" cy="0"/>
        </a:xfrm>
      </p:grpSpPr>
      <p:sp>
        <p:nvSpPr>
          <p:cNvPr id="19" name="Text Placeholder 8"/>
          <p:cNvSpPr>
            <a:spLocks noGrp="1"/>
          </p:cNvSpPr>
          <p:nvPr>
            <p:ph type="body" sz="quarter" idx="19"/>
          </p:nvPr>
        </p:nvSpPr>
        <p:spPr>
          <a:xfrm>
            <a:off x="825600" y="1781375"/>
            <a:ext cx="4036500" cy="4245425"/>
          </a:xfrm>
          <a:ln w="6350">
            <a:noFill/>
          </a:ln>
        </p:spPr>
        <p:txBody>
          <a:bodyPr lIns="54000" tIns="54000" rIns="54000" bIns="54000"/>
          <a:lstStyle>
            <a:lvl1pPr>
              <a:defRPr sz="900"/>
            </a:lvl1pPr>
            <a:lvl2pPr>
              <a:defRPr sz="900"/>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0" name="Text Placeholder 8"/>
          <p:cNvSpPr>
            <a:spLocks noGrp="1"/>
          </p:cNvSpPr>
          <p:nvPr>
            <p:ph type="body" sz="quarter" idx="20"/>
          </p:nvPr>
        </p:nvSpPr>
        <p:spPr>
          <a:xfrm>
            <a:off x="825600" y="1426659"/>
            <a:ext cx="4036500" cy="360000"/>
          </a:xfrm>
          <a:solidFill>
            <a:schemeClr val="tx2"/>
          </a:solidFill>
          <a:ln w="6350">
            <a:noFill/>
          </a:ln>
        </p:spPr>
        <p:txBody>
          <a:bodyPr lIns="54000" tIns="54000" rIns="54000" bIns="54000" anchor="ctr"/>
          <a:lstStyle>
            <a:lvl1pPr>
              <a:defRPr sz="900">
                <a:solidFill>
                  <a:schemeClr val="bg1"/>
                </a:solidFill>
              </a:defRPr>
            </a:lvl1pPr>
            <a:lvl2pPr>
              <a:defRPr sz="1400"/>
            </a:lvl2pPr>
            <a:lvl3pPr>
              <a:defRPr sz="1400"/>
            </a:lvl3pPr>
            <a:lvl4pPr>
              <a:defRPr sz="1400"/>
            </a:lvl4pPr>
            <a:lvl5pPr>
              <a:defRPr sz="1400"/>
            </a:lvl5pPr>
          </a:lstStyle>
          <a:p>
            <a:pPr lvl="0"/>
            <a:r>
              <a:rPr lang="en-US"/>
              <a:t>Click to edit Master text styles</a:t>
            </a:r>
          </a:p>
        </p:txBody>
      </p:sp>
      <p:sp>
        <p:nvSpPr>
          <p:cNvPr id="16" name="Text Placeholder 8"/>
          <p:cNvSpPr>
            <a:spLocks noGrp="1"/>
          </p:cNvSpPr>
          <p:nvPr>
            <p:ph type="body" sz="quarter" idx="21"/>
          </p:nvPr>
        </p:nvSpPr>
        <p:spPr>
          <a:xfrm>
            <a:off x="5043900" y="1781375"/>
            <a:ext cx="4036500" cy="4245425"/>
          </a:xfrm>
          <a:ln w="6350">
            <a:noFill/>
          </a:ln>
        </p:spPr>
        <p:txBody>
          <a:bodyPr lIns="54000" tIns="54000" rIns="54000" bIns="54000"/>
          <a:lstStyle>
            <a:lvl1pPr>
              <a:defRPr sz="900"/>
            </a:lvl1pPr>
            <a:lvl2pPr>
              <a:defRPr sz="900"/>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7" name="Text Placeholder 8"/>
          <p:cNvSpPr>
            <a:spLocks noGrp="1"/>
          </p:cNvSpPr>
          <p:nvPr>
            <p:ph type="body" sz="quarter" idx="22"/>
          </p:nvPr>
        </p:nvSpPr>
        <p:spPr>
          <a:xfrm>
            <a:off x="5043900" y="1426659"/>
            <a:ext cx="4036500" cy="360000"/>
          </a:xfrm>
          <a:solidFill>
            <a:schemeClr val="tx2"/>
          </a:solidFill>
          <a:ln w="6350">
            <a:noFill/>
          </a:ln>
        </p:spPr>
        <p:txBody>
          <a:bodyPr lIns="54000" tIns="54000" rIns="54000" bIns="54000" anchor="ctr"/>
          <a:lstStyle>
            <a:lvl1pPr>
              <a:defRPr sz="900">
                <a:solidFill>
                  <a:schemeClr val="bg1"/>
                </a:solidFill>
              </a:defRPr>
            </a:lvl1pPr>
            <a:lvl2pPr>
              <a:defRPr sz="1400"/>
            </a:lvl2pPr>
            <a:lvl3pPr>
              <a:defRPr sz="1400"/>
            </a:lvl3pPr>
            <a:lvl4pPr>
              <a:defRPr sz="1400"/>
            </a:lvl4pPr>
            <a:lvl5pPr>
              <a:defRPr sz="1400"/>
            </a:lvl5pPr>
          </a:lstStyle>
          <a:p>
            <a:pPr lvl="0"/>
            <a:r>
              <a:rPr lang="en-US"/>
              <a:t>Click to edit Master text styles</a:t>
            </a:r>
          </a:p>
        </p:txBody>
      </p:sp>
      <p:sp>
        <p:nvSpPr>
          <p:cNvPr id="3" name="Title 2"/>
          <p:cNvSpPr>
            <a:spLocks noGrp="1"/>
          </p:cNvSpPr>
          <p:nvPr>
            <p:ph type="title"/>
          </p:nvPr>
        </p:nvSpPr>
        <p:spPr>
          <a:xfrm>
            <a:off x="825600" y="451575"/>
            <a:ext cx="8254800" cy="723600"/>
          </a:xfrm>
        </p:spPr>
        <p:txBody>
          <a:bodyPr/>
          <a:lstStyle/>
          <a:p>
            <a:r>
              <a:rPr lang="en-US"/>
              <a:t>Click to edit Master title style</a:t>
            </a:r>
            <a:endParaRPr lang="en-GB"/>
          </a:p>
        </p:txBody>
      </p:sp>
      <p:sp>
        <p:nvSpPr>
          <p:cNvPr id="7" name="Text Placeholder 4"/>
          <p:cNvSpPr>
            <a:spLocks noGrp="1"/>
          </p:cNvSpPr>
          <p:nvPr>
            <p:ph type="body" sz="quarter" idx="11" hasCustomPrompt="1"/>
          </p:nvPr>
        </p:nvSpPr>
        <p:spPr>
          <a:xfrm>
            <a:off x="825600" y="203863"/>
            <a:ext cx="8254800" cy="169200"/>
          </a:xfrm>
        </p:spPr>
        <p:txBody>
          <a:bodyPr anchor="b"/>
          <a:lstStyle>
            <a:lvl1pPr>
              <a:spcAft>
                <a:spcPts val="0"/>
              </a:spcAft>
              <a:defRPr sz="1200"/>
            </a:lvl1pPr>
          </a:lstStyle>
          <a:p>
            <a:pPr lvl="0"/>
            <a:r>
              <a:rPr lang="en-US" dirty="0"/>
              <a:t>Super title here</a:t>
            </a:r>
          </a:p>
        </p:txBody>
      </p:sp>
    </p:spTree>
    <p:extLst>
      <p:ext uri="{BB962C8B-B14F-4D97-AF65-F5344CB8AC3E}">
        <p14:creationId xmlns:p14="http://schemas.microsoft.com/office/powerpoint/2010/main" val="38553535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QUAD">
    <p:spTree>
      <p:nvGrpSpPr>
        <p:cNvPr id="1" name=""/>
        <p:cNvGrpSpPr/>
        <p:nvPr/>
      </p:nvGrpSpPr>
      <p:grpSpPr>
        <a:xfrm>
          <a:off x="0" y="0"/>
          <a:ext cx="0" cy="0"/>
          <a:chOff x="0" y="0"/>
          <a:chExt cx="0" cy="0"/>
        </a:xfrm>
      </p:grpSpPr>
      <p:sp>
        <p:nvSpPr>
          <p:cNvPr id="5" name="Text Placeholder 8"/>
          <p:cNvSpPr>
            <a:spLocks noGrp="1"/>
          </p:cNvSpPr>
          <p:nvPr>
            <p:ph type="body" sz="quarter" idx="12"/>
          </p:nvPr>
        </p:nvSpPr>
        <p:spPr>
          <a:xfrm>
            <a:off x="5054325" y="4241200"/>
            <a:ext cx="4035600" cy="1785600"/>
          </a:xfrm>
          <a:ln w="6350">
            <a:solidFill>
              <a:schemeClr val="tx2"/>
            </a:solidFill>
          </a:ln>
        </p:spPr>
        <p:txBody>
          <a:bodyPr lIns="54000" tIns="54000" rIns="54000" bIns="54000"/>
          <a:lstStyle>
            <a:lvl1pPr>
              <a:defRPr sz="900"/>
            </a:lvl1pPr>
            <a:lvl2pPr>
              <a:defRPr sz="900"/>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Text Placeholder 8"/>
          <p:cNvSpPr>
            <a:spLocks noGrp="1"/>
          </p:cNvSpPr>
          <p:nvPr>
            <p:ph type="body" sz="quarter" idx="13"/>
          </p:nvPr>
        </p:nvSpPr>
        <p:spPr>
          <a:xfrm>
            <a:off x="5054325" y="1775459"/>
            <a:ext cx="4035600" cy="1785600"/>
          </a:xfrm>
          <a:ln w="6350">
            <a:solidFill>
              <a:schemeClr val="tx2"/>
            </a:solidFill>
          </a:ln>
        </p:spPr>
        <p:txBody>
          <a:bodyPr lIns="54000" tIns="54000" rIns="54000" bIns="54000"/>
          <a:lstStyle>
            <a:lvl1pPr>
              <a:defRPr sz="900"/>
            </a:lvl1pPr>
            <a:lvl2pPr>
              <a:defRPr sz="900"/>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Text Placeholder 8"/>
          <p:cNvSpPr>
            <a:spLocks noGrp="1"/>
          </p:cNvSpPr>
          <p:nvPr>
            <p:ph type="body" sz="quarter" idx="15"/>
          </p:nvPr>
        </p:nvSpPr>
        <p:spPr>
          <a:xfrm>
            <a:off x="5054325" y="1428430"/>
            <a:ext cx="4035600" cy="360000"/>
          </a:xfrm>
          <a:solidFill>
            <a:schemeClr val="tx2"/>
          </a:solidFill>
          <a:ln w="6350">
            <a:solidFill>
              <a:schemeClr val="tx2"/>
            </a:solidFill>
          </a:ln>
        </p:spPr>
        <p:txBody>
          <a:bodyPr lIns="54000" tIns="54000" rIns="54000" bIns="54000" anchor="ctr"/>
          <a:lstStyle>
            <a:lvl1pPr>
              <a:defRPr sz="900">
                <a:solidFill>
                  <a:schemeClr val="bg1"/>
                </a:solidFill>
              </a:defRPr>
            </a:lvl1pPr>
            <a:lvl2pPr>
              <a:defRPr sz="1400"/>
            </a:lvl2pPr>
            <a:lvl3pPr>
              <a:defRPr sz="1400"/>
            </a:lvl3pPr>
            <a:lvl4pPr>
              <a:defRPr sz="1400"/>
            </a:lvl4pPr>
            <a:lvl5pPr>
              <a:defRPr sz="1400"/>
            </a:lvl5pPr>
          </a:lstStyle>
          <a:p>
            <a:pPr lvl="0"/>
            <a:r>
              <a:rPr lang="en-US"/>
              <a:t>Click to edit Master text styles</a:t>
            </a:r>
          </a:p>
        </p:txBody>
      </p:sp>
      <p:sp>
        <p:nvSpPr>
          <p:cNvPr id="12" name="Text Placeholder 8"/>
          <p:cNvSpPr>
            <a:spLocks noGrp="1"/>
          </p:cNvSpPr>
          <p:nvPr>
            <p:ph type="body" sz="quarter" idx="16"/>
          </p:nvPr>
        </p:nvSpPr>
        <p:spPr>
          <a:xfrm>
            <a:off x="5054325" y="3890142"/>
            <a:ext cx="4035600" cy="360000"/>
          </a:xfrm>
          <a:solidFill>
            <a:schemeClr val="tx2"/>
          </a:solidFill>
          <a:ln w="6350">
            <a:solidFill>
              <a:schemeClr val="tx2"/>
            </a:solidFill>
          </a:ln>
        </p:spPr>
        <p:txBody>
          <a:bodyPr lIns="54000" tIns="54000" rIns="54000" bIns="54000" anchor="ctr"/>
          <a:lstStyle>
            <a:lvl1pPr>
              <a:defRPr sz="900">
                <a:solidFill>
                  <a:schemeClr val="bg1"/>
                </a:solidFill>
              </a:defRPr>
            </a:lvl1pPr>
            <a:lvl2pPr>
              <a:defRPr sz="1400"/>
            </a:lvl2pPr>
            <a:lvl3pPr>
              <a:defRPr sz="1400"/>
            </a:lvl3pPr>
            <a:lvl4pPr>
              <a:defRPr sz="1400"/>
            </a:lvl4pPr>
            <a:lvl5pPr>
              <a:defRPr sz="1400"/>
            </a:lvl5pPr>
          </a:lstStyle>
          <a:p>
            <a:pPr lvl="0"/>
            <a:r>
              <a:rPr lang="en-US"/>
              <a:t>Click to edit Master text styles</a:t>
            </a:r>
          </a:p>
        </p:txBody>
      </p:sp>
      <p:sp>
        <p:nvSpPr>
          <p:cNvPr id="14" name="Text Placeholder 8"/>
          <p:cNvSpPr>
            <a:spLocks noGrp="1"/>
          </p:cNvSpPr>
          <p:nvPr>
            <p:ph type="body" sz="quarter" idx="17"/>
          </p:nvPr>
        </p:nvSpPr>
        <p:spPr>
          <a:xfrm>
            <a:off x="815100" y="4241200"/>
            <a:ext cx="4035600" cy="1785600"/>
          </a:xfrm>
          <a:ln w="6350">
            <a:solidFill>
              <a:schemeClr val="tx2"/>
            </a:solidFill>
          </a:ln>
        </p:spPr>
        <p:txBody>
          <a:bodyPr lIns="54000" tIns="54000" rIns="54000" bIns="54000"/>
          <a:lstStyle>
            <a:lvl1pPr>
              <a:defRPr sz="900"/>
            </a:lvl1pPr>
            <a:lvl2pPr>
              <a:defRPr sz="900"/>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8" name="Text Placeholder 8"/>
          <p:cNvSpPr>
            <a:spLocks noGrp="1"/>
          </p:cNvSpPr>
          <p:nvPr>
            <p:ph type="body" sz="quarter" idx="18"/>
          </p:nvPr>
        </p:nvSpPr>
        <p:spPr>
          <a:xfrm>
            <a:off x="815100" y="3890142"/>
            <a:ext cx="4035600" cy="360000"/>
          </a:xfrm>
          <a:solidFill>
            <a:schemeClr val="tx2"/>
          </a:solidFill>
          <a:ln w="6350">
            <a:solidFill>
              <a:schemeClr val="tx2"/>
            </a:solidFill>
          </a:ln>
        </p:spPr>
        <p:txBody>
          <a:bodyPr lIns="54000" tIns="54000" rIns="54000" bIns="54000" anchor="ctr"/>
          <a:lstStyle>
            <a:lvl1pPr>
              <a:defRPr sz="900">
                <a:solidFill>
                  <a:schemeClr val="bg1"/>
                </a:solidFill>
              </a:defRPr>
            </a:lvl1pPr>
            <a:lvl2pPr>
              <a:defRPr sz="1400"/>
            </a:lvl2pPr>
            <a:lvl3pPr>
              <a:defRPr sz="1400"/>
            </a:lvl3pPr>
            <a:lvl4pPr>
              <a:defRPr sz="1400"/>
            </a:lvl4pPr>
            <a:lvl5pPr>
              <a:defRPr sz="1400"/>
            </a:lvl5pPr>
          </a:lstStyle>
          <a:p>
            <a:pPr lvl="0"/>
            <a:r>
              <a:rPr lang="en-US"/>
              <a:t>Click to edit Master text styles</a:t>
            </a:r>
          </a:p>
        </p:txBody>
      </p:sp>
      <p:sp>
        <p:nvSpPr>
          <p:cNvPr id="19" name="Text Placeholder 8"/>
          <p:cNvSpPr>
            <a:spLocks noGrp="1"/>
          </p:cNvSpPr>
          <p:nvPr>
            <p:ph type="body" sz="quarter" idx="19"/>
          </p:nvPr>
        </p:nvSpPr>
        <p:spPr>
          <a:xfrm>
            <a:off x="815100" y="1775459"/>
            <a:ext cx="4035600" cy="1785600"/>
          </a:xfrm>
          <a:ln w="6350">
            <a:solidFill>
              <a:schemeClr val="tx2"/>
            </a:solidFill>
          </a:ln>
        </p:spPr>
        <p:txBody>
          <a:bodyPr lIns="54000" tIns="54000" rIns="54000" bIns="54000"/>
          <a:lstStyle>
            <a:lvl1pPr>
              <a:defRPr sz="900"/>
            </a:lvl1pPr>
            <a:lvl2pPr>
              <a:defRPr sz="900"/>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0" name="Text Placeholder 8"/>
          <p:cNvSpPr>
            <a:spLocks noGrp="1"/>
          </p:cNvSpPr>
          <p:nvPr>
            <p:ph type="body" sz="quarter" idx="20"/>
          </p:nvPr>
        </p:nvSpPr>
        <p:spPr>
          <a:xfrm>
            <a:off x="815100" y="1428430"/>
            <a:ext cx="4035600" cy="360000"/>
          </a:xfrm>
          <a:solidFill>
            <a:schemeClr val="tx2"/>
          </a:solidFill>
          <a:ln w="6350">
            <a:solidFill>
              <a:schemeClr val="tx2"/>
            </a:solidFill>
          </a:ln>
        </p:spPr>
        <p:txBody>
          <a:bodyPr lIns="54000" tIns="54000" rIns="54000" bIns="54000" anchor="ctr"/>
          <a:lstStyle>
            <a:lvl1pPr>
              <a:defRPr sz="900">
                <a:solidFill>
                  <a:schemeClr val="bg1"/>
                </a:solidFill>
              </a:defRPr>
            </a:lvl1pPr>
            <a:lvl2pPr>
              <a:defRPr sz="1400"/>
            </a:lvl2pPr>
            <a:lvl3pPr>
              <a:defRPr sz="1400"/>
            </a:lvl3pPr>
            <a:lvl4pPr>
              <a:defRPr sz="1400"/>
            </a:lvl4pPr>
            <a:lvl5pPr>
              <a:defRPr sz="1400"/>
            </a:lvl5pPr>
          </a:lstStyle>
          <a:p>
            <a:pPr lvl="0"/>
            <a:r>
              <a:rPr lang="en-US"/>
              <a:t>Click to edit Master text styles</a:t>
            </a:r>
          </a:p>
        </p:txBody>
      </p:sp>
      <p:sp>
        <p:nvSpPr>
          <p:cNvPr id="4" name="Title 3"/>
          <p:cNvSpPr>
            <a:spLocks noGrp="1"/>
          </p:cNvSpPr>
          <p:nvPr>
            <p:ph type="title"/>
          </p:nvPr>
        </p:nvSpPr>
        <p:spPr>
          <a:xfrm>
            <a:off x="825600" y="451575"/>
            <a:ext cx="8254800" cy="723600"/>
          </a:xfrm>
        </p:spPr>
        <p:txBody>
          <a:bodyPr/>
          <a:lstStyle/>
          <a:p>
            <a:r>
              <a:rPr lang="en-US"/>
              <a:t>Click to edit Master title style</a:t>
            </a:r>
            <a:endParaRPr lang="en-GB" dirty="0"/>
          </a:p>
        </p:txBody>
      </p:sp>
      <p:sp>
        <p:nvSpPr>
          <p:cNvPr id="13" name="Text Placeholder 4"/>
          <p:cNvSpPr>
            <a:spLocks noGrp="1"/>
          </p:cNvSpPr>
          <p:nvPr>
            <p:ph type="body" sz="quarter" idx="11" hasCustomPrompt="1"/>
          </p:nvPr>
        </p:nvSpPr>
        <p:spPr>
          <a:xfrm>
            <a:off x="825600" y="203863"/>
            <a:ext cx="8254800" cy="169200"/>
          </a:xfrm>
        </p:spPr>
        <p:txBody>
          <a:bodyPr anchor="b"/>
          <a:lstStyle>
            <a:lvl1pPr>
              <a:spcAft>
                <a:spcPts val="0"/>
              </a:spcAft>
              <a:defRPr sz="1200"/>
            </a:lvl1pPr>
          </a:lstStyle>
          <a:p>
            <a:pPr lvl="0"/>
            <a:r>
              <a:rPr lang="en-US" dirty="0"/>
              <a:t>Super title here</a:t>
            </a:r>
          </a:p>
        </p:txBody>
      </p:sp>
    </p:spTree>
    <p:extLst>
      <p:ext uri="{BB962C8B-B14F-4D97-AF65-F5344CB8AC3E}">
        <p14:creationId xmlns:p14="http://schemas.microsoft.com/office/powerpoint/2010/main" val="8996279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QUAD - NO HEADING">
    <p:spTree>
      <p:nvGrpSpPr>
        <p:cNvPr id="1" name=""/>
        <p:cNvGrpSpPr/>
        <p:nvPr/>
      </p:nvGrpSpPr>
      <p:grpSpPr>
        <a:xfrm>
          <a:off x="0" y="0"/>
          <a:ext cx="0" cy="0"/>
          <a:chOff x="0" y="0"/>
          <a:chExt cx="0" cy="0"/>
        </a:xfrm>
      </p:grpSpPr>
      <p:sp>
        <p:nvSpPr>
          <p:cNvPr id="5" name="Text Placeholder 8"/>
          <p:cNvSpPr>
            <a:spLocks noGrp="1"/>
          </p:cNvSpPr>
          <p:nvPr>
            <p:ph type="body" sz="quarter" idx="12"/>
          </p:nvPr>
        </p:nvSpPr>
        <p:spPr>
          <a:xfrm>
            <a:off x="5064825" y="3829182"/>
            <a:ext cx="4035600" cy="2203200"/>
          </a:xfrm>
          <a:ln w="6350">
            <a:solidFill>
              <a:schemeClr val="tx2"/>
            </a:solidFill>
          </a:ln>
        </p:spPr>
        <p:txBody>
          <a:bodyPr lIns="54000" tIns="54000" rIns="54000" bIns="54000"/>
          <a:lstStyle>
            <a:lvl1pPr>
              <a:defRPr sz="900"/>
            </a:lvl1pPr>
            <a:lvl2pPr>
              <a:defRPr sz="900"/>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Text Placeholder 8"/>
          <p:cNvSpPr>
            <a:spLocks noGrp="1"/>
          </p:cNvSpPr>
          <p:nvPr>
            <p:ph type="body" sz="quarter" idx="13"/>
          </p:nvPr>
        </p:nvSpPr>
        <p:spPr>
          <a:xfrm>
            <a:off x="5054325" y="1422400"/>
            <a:ext cx="4035600" cy="2204719"/>
          </a:xfrm>
          <a:ln w="6350">
            <a:solidFill>
              <a:schemeClr val="tx2"/>
            </a:solidFill>
          </a:ln>
        </p:spPr>
        <p:txBody>
          <a:bodyPr lIns="54000" tIns="54000" rIns="54000" bIns="54000"/>
          <a:lstStyle>
            <a:lvl1pPr>
              <a:defRPr sz="900"/>
            </a:lvl1pPr>
            <a:lvl2pPr>
              <a:defRPr sz="900"/>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8"/>
          <p:cNvSpPr>
            <a:spLocks noGrp="1"/>
          </p:cNvSpPr>
          <p:nvPr>
            <p:ph type="body" sz="quarter" idx="17"/>
          </p:nvPr>
        </p:nvSpPr>
        <p:spPr>
          <a:xfrm>
            <a:off x="825600" y="3829182"/>
            <a:ext cx="4035600" cy="2203200"/>
          </a:xfrm>
          <a:ln w="6350">
            <a:solidFill>
              <a:schemeClr val="tx2"/>
            </a:solidFill>
          </a:ln>
        </p:spPr>
        <p:txBody>
          <a:bodyPr lIns="54000" tIns="54000" rIns="54000" bIns="54000"/>
          <a:lstStyle>
            <a:lvl1pPr>
              <a:defRPr sz="900"/>
            </a:lvl1pPr>
            <a:lvl2pPr>
              <a:defRPr sz="900"/>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9" name="Text Placeholder 8"/>
          <p:cNvSpPr>
            <a:spLocks noGrp="1"/>
          </p:cNvSpPr>
          <p:nvPr>
            <p:ph type="body" sz="quarter" idx="19"/>
          </p:nvPr>
        </p:nvSpPr>
        <p:spPr>
          <a:xfrm>
            <a:off x="815100" y="1422400"/>
            <a:ext cx="4035600" cy="2204719"/>
          </a:xfrm>
          <a:ln w="6350">
            <a:solidFill>
              <a:schemeClr val="tx2"/>
            </a:solidFill>
          </a:ln>
        </p:spPr>
        <p:txBody>
          <a:bodyPr lIns="54000" tIns="54000" rIns="54000" bIns="54000"/>
          <a:lstStyle>
            <a:lvl1pPr>
              <a:defRPr sz="900"/>
            </a:lvl1pPr>
            <a:lvl2pPr>
              <a:defRPr sz="900"/>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itle 3"/>
          <p:cNvSpPr>
            <a:spLocks noGrp="1"/>
          </p:cNvSpPr>
          <p:nvPr>
            <p:ph type="title"/>
          </p:nvPr>
        </p:nvSpPr>
        <p:spPr>
          <a:xfrm>
            <a:off x="825600" y="451575"/>
            <a:ext cx="8254800" cy="723600"/>
          </a:xfrm>
        </p:spPr>
        <p:txBody>
          <a:bodyPr/>
          <a:lstStyle/>
          <a:p>
            <a:r>
              <a:rPr lang="en-US"/>
              <a:t>Click to edit Master title style</a:t>
            </a:r>
            <a:endParaRPr lang="en-GB" dirty="0"/>
          </a:p>
        </p:txBody>
      </p:sp>
      <p:sp>
        <p:nvSpPr>
          <p:cNvPr id="13" name="Text Placeholder 4"/>
          <p:cNvSpPr>
            <a:spLocks noGrp="1"/>
          </p:cNvSpPr>
          <p:nvPr>
            <p:ph type="body" sz="quarter" idx="11" hasCustomPrompt="1"/>
          </p:nvPr>
        </p:nvSpPr>
        <p:spPr>
          <a:xfrm>
            <a:off x="825600" y="203863"/>
            <a:ext cx="8254800" cy="169200"/>
          </a:xfrm>
        </p:spPr>
        <p:txBody>
          <a:bodyPr anchor="b"/>
          <a:lstStyle>
            <a:lvl1pPr>
              <a:spcAft>
                <a:spcPts val="0"/>
              </a:spcAft>
              <a:defRPr sz="1200"/>
            </a:lvl1pPr>
          </a:lstStyle>
          <a:p>
            <a:pPr lvl="0"/>
            <a:r>
              <a:rPr lang="en-US" dirty="0"/>
              <a:t>Super title here</a:t>
            </a:r>
          </a:p>
        </p:txBody>
      </p:sp>
    </p:spTree>
    <p:extLst>
      <p:ext uri="{BB962C8B-B14F-4D97-AF65-F5344CB8AC3E}">
        <p14:creationId xmlns:p14="http://schemas.microsoft.com/office/powerpoint/2010/main" val="10628604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3 - Left light vertical imag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0"/>
            <a:ext cx="9906000" cy="6858000"/>
          </a:xfrm>
          <a:prstGeom prst="rect">
            <a:avLst/>
          </a:prstGeom>
        </p:spPr>
      </p:pic>
      <p:sp>
        <p:nvSpPr>
          <p:cNvPr id="8" name="Title 1"/>
          <p:cNvSpPr>
            <a:spLocks noGrp="1"/>
          </p:cNvSpPr>
          <p:nvPr>
            <p:ph type="ctrTitle" hasCustomPrompt="1"/>
          </p:nvPr>
        </p:nvSpPr>
        <p:spPr>
          <a:xfrm>
            <a:off x="3274911" y="1339200"/>
            <a:ext cx="5440464" cy="3510000"/>
          </a:xfrm>
        </p:spPr>
        <p:txBody>
          <a:bodyPr anchor="t" anchorCtr="0"/>
          <a:lstStyle>
            <a:lvl1pPr algn="l">
              <a:defRPr sz="11000">
                <a:solidFill>
                  <a:schemeClr val="bg1"/>
                </a:solidFill>
              </a:defRPr>
            </a:lvl1pPr>
          </a:lstStyle>
          <a:p>
            <a:r>
              <a:rPr lang="en-GB" dirty="0"/>
              <a:t>Title slide 3</a:t>
            </a:r>
            <a:br>
              <a:rPr lang="en-GB" dirty="0"/>
            </a:br>
            <a:r>
              <a:rPr lang="en-GB" dirty="0"/>
              <a:t>light right vertical image</a:t>
            </a:r>
            <a:endParaRPr lang="en-US" dirty="0"/>
          </a:p>
        </p:txBody>
      </p:sp>
      <p:sp>
        <p:nvSpPr>
          <p:cNvPr id="11" name="Freeform 19"/>
          <p:cNvSpPr>
            <a:spLocks noEditPoints="1"/>
          </p:cNvSpPr>
          <p:nvPr userDrawn="1"/>
        </p:nvSpPr>
        <p:spPr bwMode="auto">
          <a:xfrm>
            <a:off x="3303711" y="784800"/>
            <a:ext cx="777600" cy="316800"/>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10" name="Text Placeholder 3"/>
          <p:cNvSpPr>
            <a:spLocks noGrp="1"/>
          </p:cNvSpPr>
          <p:nvPr>
            <p:ph type="body" sz="quarter" idx="11"/>
          </p:nvPr>
        </p:nvSpPr>
        <p:spPr>
          <a:xfrm>
            <a:off x="3303711" y="5036400"/>
            <a:ext cx="5411664" cy="216000"/>
          </a:xfrm>
        </p:spPr>
        <p:txBody>
          <a:bodyPr/>
          <a:lstStyle>
            <a:lvl1pPr>
              <a:defRPr sz="1100">
                <a:solidFill>
                  <a:schemeClr val="bg1"/>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57892357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DIVIDE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215200" y="1346400"/>
            <a:ext cx="6708000" cy="3510000"/>
          </a:xfrm>
        </p:spPr>
        <p:txBody>
          <a:bodyPr anchor="t" anchorCtr="0"/>
          <a:lstStyle>
            <a:lvl1pPr algn="l">
              <a:defRPr sz="11000">
                <a:solidFill>
                  <a:schemeClr val="bg1"/>
                </a:solidFill>
              </a:defRPr>
            </a:lvl1pPr>
          </a:lstStyle>
          <a:p>
            <a:r>
              <a:rPr lang="en-GB" dirty="0"/>
              <a:t>Section divider one title style</a:t>
            </a:r>
            <a:endParaRPr lang="en-US" dirty="0"/>
          </a:p>
        </p:txBody>
      </p:sp>
      <p:sp>
        <p:nvSpPr>
          <p:cNvPr id="4" name="object 3"/>
          <p:cNvSpPr/>
          <p:nvPr userDrawn="1"/>
        </p:nvSpPr>
        <p:spPr>
          <a:xfrm>
            <a:off x="1" y="0"/>
            <a:ext cx="1720042" cy="68580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rgbClr val="00338D"/>
          </a:solidFill>
        </p:spPr>
        <p:txBody>
          <a:bodyPr wrap="square" lIns="0" tIns="0" rIns="0" bIns="0" rtlCol="0">
            <a:noAutofit/>
          </a:bodyPr>
          <a:lstStyle/>
          <a:p>
            <a:endParaRPr sz="1800" dirty="0">
              <a:latin typeface="Arial" panose="020B0604020202020204" pitchFamily="34" charset="0"/>
            </a:endParaRPr>
          </a:p>
        </p:txBody>
      </p:sp>
      <p:sp>
        <p:nvSpPr>
          <p:cNvPr id="5" name="Freeform 19"/>
          <p:cNvSpPr>
            <a:spLocks noEditPoints="1"/>
          </p:cNvSpPr>
          <p:nvPr userDrawn="1"/>
        </p:nvSpPr>
        <p:spPr bwMode="auto">
          <a:xfrm>
            <a:off x="2236108" y="784800"/>
            <a:ext cx="777600" cy="316800"/>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238696112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DIVIDER 2">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215200" y="1346400"/>
            <a:ext cx="6708000" cy="3510000"/>
          </a:xfrm>
        </p:spPr>
        <p:txBody>
          <a:bodyPr anchor="t" anchorCtr="0"/>
          <a:lstStyle>
            <a:lvl1pPr algn="l">
              <a:defRPr sz="11000">
                <a:solidFill>
                  <a:schemeClr val="bg1"/>
                </a:solidFill>
              </a:defRPr>
            </a:lvl1pPr>
          </a:lstStyle>
          <a:p>
            <a:r>
              <a:rPr lang="en-GB" dirty="0"/>
              <a:t>Section divider two title style</a:t>
            </a:r>
            <a:endParaRPr lang="en-US" dirty="0"/>
          </a:p>
        </p:txBody>
      </p:sp>
      <p:sp>
        <p:nvSpPr>
          <p:cNvPr id="4" name="object 3"/>
          <p:cNvSpPr/>
          <p:nvPr userDrawn="1"/>
        </p:nvSpPr>
        <p:spPr>
          <a:xfrm>
            <a:off x="1" y="0"/>
            <a:ext cx="1720042" cy="68580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chemeClr val="accent5"/>
          </a:solidFill>
        </p:spPr>
        <p:txBody>
          <a:bodyPr wrap="square" lIns="0" tIns="0" rIns="0" bIns="0" rtlCol="0">
            <a:noAutofit/>
          </a:bodyPr>
          <a:lstStyle/>
          <a:p>
            <a:endParaRPr sz="1800" dirty="0">
              <a:latin typeface="Arial" panose="020B0604020202020204" pitchFamily="34" charset="0"/>
            </a:endParaRPr>
          </a:p>
        </p:txBody>
      </p:sp>
      <p:sp>
        <p:nvSpPr>
          <p:cNvPr id="5" name="Freeform 19"/>
          <p:cNvSpPr>
            <a:spLocks noEditPoints="1"/>
          </p:cNvSpPr>
          <p:nvPr userDrawn="1"/>
        </p:nvSpPr>
        <p:spPr bwMode="auto">
          <a:xfrm>
            <a:off x="2236108" y="784800"/>
            <a:ext cx="777600" cy="316800"/>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296277108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DIVIDER 3">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215200" y="1346400"/>
            <a:ext cx="6708000" cy="3510000"/>
          </a:xfrm>
        </p:spPr>
        <p:txBody>
          <a:bodyPr anchor="t" anchorCtr="0"/>
          <a:lstStyle>
            <a:lvl1pPr algn="l">
              <a:defRPr sz="11000">
                <a:solidFill>
                  <a:schemeClr val="bg1"/>
                </a:solidFill>
              </a:defRPr>
            </a:lvl1pPr>
          </a:lstStyle>
          <a:p>
            <a:r>
              <a:rPr lang="en-GB" dirty="0"/>
              <a:t>Section divider three title style</a:t>
            </a:r>
            <a:endParaRPr lang="en-US" dirty="0"/>
          </a:p>
        </p:txBody>
      </p:sp>
      <p:sp>
        <p:nvSpPr>
          <p:cNvPr id="4" name="object 3"/>
          <p:cNvSpPr/>
          <p:nvPr userDrawn="1"/>
        </p:nvSpPr>
        <p:spPr>
          <a:xfrm>
            <a:off x="1" y="0"/>
            <a:ext cx="1720042" cy="68580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chemeClr val="accent1"/>
          </a:solidFill>
        </p:spPr>
        <p:txBody>
          <a:bodyPr wrap="square" lIns="0" tIns="0" rIns="0" bIns="0" rtlCol="0">
            <a:noAutofit/>
          </a:bodyPr>
          <a:lstStyle/>
          <a:p>
            <a:endParaRPr sz="1800" dirty="0">
              <a:latin typeface="Arial" panose="020B0604020202020204" pitchFamily="34" charset="0"/>
            </a:endParaRPr>
          </a:p>
        </p:txBody>
      </p:sp>
      <p:sp>
        <p:nvSpPr>
          <p:cNvPr id="5" name="Freeform 19"/>
          <p:cNvSpPr>
            <a:spLocks noEditPoints="1"/>
          </p:cNvSpPr>
          <p:nvPr userDrawn="1"/>
        </p:nvSpPr>
        <p:spPr bwMode="auto">
          <a:xfrm>
            <a:off x="2236108" y="784800"/>
            <a:ext cx="777600" cy="316800"/>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1898144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DIVIDER 4">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215200" y="1346400"/>
            <a:ext cx="6708000" cy="3510000"/>
          </a:xfrm>
        </p:spPr>
        <p:txBody>
          <a:bodyPr anchor="t" anchorCtr="0"/>
          <a:lstStyle>
            <a:lvl1pPr algn="l">
              <a:defRPr sz="11000">
                <a:solidFill>
                  <a:schemeClr val="bg1"/>
                </a:solidFill>
              </a:defRPr>
            </a:lvl1pPr>
          </a:lstStyle>
          <a:p>
            <a:r>
              <a:rPr lang="en-GB" dirty="0"/>
              <a:t>Section divider four title style</a:t>
            </a:r>
            <a:endParaRPr lang="en-US" dirty="0"/>
          </a:p>
        </p:txBody>
      </p:sp>
      <p:sp>
        <p:nvSpPr>
          <p:cNvPr id="4" name="object 3"/>
          <p:cNvSpPr/>
          <p:nvPr userDrawn="1"/>
        </p:nvSpPr>
        <p:spPr>
          <a:xfrm>
            <a:off x="1" y="0"/>
            <a:ext cx="1720042" cy="68580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chemeClr val="accent3"/>
          </a:solidFill>
        </p:spPr>
        <p:txBody>
          <a:bodyPr wrap="square" lIns="0" tIns="0" rIns="0" bIns="0" rtlCol="0">
            <a:noAutofit/>
          </a:bodyPr>
          <a:lstStyle/>
          <a:p>
            <a:endParaRPr sz="1800" dirty="0">
              <a:latin typeface="Arial" panose="020B0604020202020204" pitchFamily="34" charset="0"/>
            </a:endParaRPr>
          </a:p>
        </p:txBody>
      </p:sp>
      <p:sp>
        <p:nvSpPr>
          <p:cNvPr id="5" name="Freeform 19"/>
          <p:cNvSpPr>
            <a:spLocks noEditPoints="1"/>
          </p:cNvSpPr>
          <p:nvPr userDrawn="1"/>
        </p:nvSpPr>
        <p:spPr bwMode="auto">
          <a:xfrm>
            <a:off x="2236108" y="784800"/>
            <a:ext cx="777600" cy="316800"/>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298115323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REPORT 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endParaRPr lang="en-GB"/>
          </a:p>
        </p:txBody>
      </p:sp>
      <p:sp>
        <p:nvSpPr>
          <p:cNvPr id="20" name="Freeform 19"/>
          <p:cNvSpPr>
            <a:spLocks noEditPoints="1"/>
          </p:cNvSpPr>
          <p:nvPr userDrawn="1"/>
        </p:nvSpPr>
        <p:spPr bwMode="auto">
          <a:xfrm>
            <a:off x="826436" y="6233914"/>
            <a:ext cx="545578" cy="223557"/>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GB">
              <a:latin typeface="+mn-lt"/>
            </a:endParaRPr>
          </a:p>
        </p:txBody>
      </p:sp>
      <p:sp>
        <p:nvSpPr>
          <p:cNvPr id="12" name="TextBox 11"/>
          <p:cNvSpPr txBox="1"/>
          <p:nvPr userDrawn="1"/>
        </p:nvSpPr>
        <p:spPr>
          <a:xfrm>
            <a:off x="1711325" y="6221693"/>
            <a:ext cx="3848100" cy="309282"/>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00" kern="1200" noProof="0" dirty="0">
                <a:solidFill>
                  <a:schemeClr val="bg1">
                    <a:lumMod val="65000"/>
                  </a:schemeClr>
                </a:solidFill>
                <a:latin typeface="+mn-lt"/>
                <a:ea typeface="+mn-ea"/>
                <a:cs typeface="+mn-cs"/>
              </a:rPr>
              <a:t>© 2020 KPMG Romania S.R.L., a Romanian limited liability company and a member firm of the KPMG network of independent member firms affiliated with KPMG International Cooperative (“KPMG International”), a Swiss entity. All rights reserved. </a:t>
            </a:r>
            <a:endParaRPr lang="en-GB" sz="600" kern="1200" noProof="0" dirty="0">
              <a:solidFill>
                <a:schemeClr val="bg1">
                  <a:lumMod val="65000"/>
                </a:schemeClr>
              </a:solidFill>
              <a:latin typeface="+mn-lt"/>
              <a:ea typeface="+mn-ea"/>
              <a:cs typeface="+mn-cs"/>
            </a:endParaRPr>
          </a:p>
        </p:txBody>
      </p:sp>
      <p:sp>
        <p:nvSpPr>
          <p:cNvPr id="13" name="TextBox 12"/>
          <p:cNvSpPr txBox="1"/>
          <p:nvPr userDrawn="1"/>
        </p:nvSpPr>
        <p:spPr>
          <a:xfrm>
            <a:off x="6174772" y="6221693"/>
            <a:ext cx="1391575" cy="226800"/>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00" kern="1200" noProof="0" dirty="0">
                <a:solidFill>
                  <a:schemeClr val="bg1">
                    <a:lumMod val="65000"/>
                  </a:schemeClr>
                </a:solidFill>
                <a:latin typeface="+mn-lt"/>
                <a:ea typeface="+mn-ea"/>
                <a:cs typeface="+mn-cs"/>
              </a:rPr>
              <a:t>Fiscal registration code RO2627023</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600" kern="1200" noProof="0" dirty="0">
                <a:solidFill>
                  <a:schemeClr val="bg1">
                    <a:lumMod val="65000"/>
                  </a:schemeClr>
                </a:solidFill>
                <a:latin typeface="+mn-lt"/>
                <a:ea typeface="+mn-ea"/>
                <a:cs typeface="+mn-cs"/>
              </a:rPr>
              <a:t>Trade Registry no.J40/1829/1995</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600" kern="1200" noProof="0" dirty="0">
                <a:solidFill>
                  <a:schemeClr val="bg1">
                    <a:lumMod val="65000"/>
                  </a:schemeClr>
                </a:solidFill>
                <a:latin typeface="+mn-lt"/>
                <a:ea typeface="+mn-ea"/>
                <a:cs typeface="+mn-cs"/>
              </a:rPr>
              <a:t>Share Capital 3,455,686.08RON</a:t>
            </a:r>
            <a:endParaRPr lang="en-GB" sz="600" kern="1200" noProof="0" dirty="0">
              <a:solidFill>
                <a:schemeClr val="bg1">
                  <a:lumMod val="65000"/>
                </a:schemeClr>
              </a:solidFill>
              <a:latin typeface="+mn-lt"/>
              <a:ea typeface="+mn-ea"/>
              <a:cs typeface="+mn-cs"/>
            </a:endParaRPr>
          </a:p>
        </p:txBody>
      </p:sp>
    </p:spTree>
    <p:extLst>
      <p:ext uri="{BB962C8B-B14F-4D97-AF65-F5344CB8AC3E}">
        <p14:creationId xmlns:p14="http://schemas.microsoft.com/office/powerpoint/2010/main" val="1272103511"/>
      </p:ext>
    </p:extLst>
  </p:cSld>
  <p:clrMapOvr>
    <a:masterClrMapping/>
  </p:clrMapOvr>
  <p:extLst>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REPORT TITLE CONTENT">
    <p:spTree>
      <p:nvGrpSpPr>
        <p:cNvPr id="1" name=""/>
        <p:cNvGrpSpPr/>
        <p:nvPr/>
      </p:nvGrpSpPr>
      <p:grpSpPr>
        <a:xfrm>
          <a:off x="0" y="0"/>
          <a:ext cx="0" cy="0"/>
          <a:chOff x="0" y="0"/>
          <a:chExt cx="0" cy="0"/>
        </a:xfrm>
      </p:grpSpPr>
      <p:sp>
        <p:nvSpPr>
          <p:cNvPr id="16" name="Freeform 15"/>
          <p:cNvSpPr>
            <a:spLocks noEditPoints="1"/>
          </p:cNvSpPr>
          <p:nvPr userDrawn="1"/>
        </p:nvSpPr>
        <p:spPr bwMode="auto">
          <a:xfrm>
            <a:off x="826436" y="6233914"/>
            <a:ext cx="545578" cy="223557"/>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GB">
              <a:latin typeface="+mn-lt"/>
            </a:endParaRPr>
          </a:p>
        </p:txBody>
      </p:sp>
      <p:sp>
        <p:nvSpPr>
          <p:cNvPr id="3" name="Title 2"/>
          <p:cNvSpPr>
            <a:spLocks noGrp="1"/>
          </p:cNvSpPr>
          <p:nvPr>
            <p:ph type="title"/>
          </p:nvPr>
        </p:nvSpPr>
        <p:spPr>
          <a:xfrm>
            <a:off x="825600" y="451575"/>
            <a:ext cx="8254800" cy="723600"/>
          </a:xfrm>
        </p:spPr>
        <p:txBody>
          <a:bodyPr/>
          <a:lstStyle/>
          <a:p>
            <a:r>
              <a:rPr lang="en-US"/>
              <a:t>Click to edit Master title style</a:t>
            </a:r>
            <a:endParaRPr lang="en-GB" dirty="0"/>
          </a:p>
        </p:txBody>
      </p:sp>
      <p:sp>
        <p:nvSpPr>
          <p:cNvPr id="17" name="Text Placeholder 5"/>
          <p:cNvSpPr>
            <a:spLocks noGrp="1"/>
          </p:cNvSpPr>
          <p:nvPr>
            <p:ph type="body" sz="quarter" idx="10"/>
          </p:nvPr>
        </p:nvSpPr>
        <p:spPr>
          <a:xfrm>
            <a:off x="825600" y="1422400"/>
            <a:ext cx="8254800" cy="4604400"/>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TextBox 8"/>
          <p:cNvSpPr txBox="1"/>
          <p:nvPr userDrawn="1"/>
        </p:nvSpPr>
        <p:spPr>
          <a:xfrm>
            <a:off x="1711325" y="6221693"/>
            <a:ext cx="3848100" cy="309282"/>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00" kern="1200" noProof="0" dirty="0">
                <a:solidFill>
                  <a:schemeClr val="bg1">
                    <a:lumMod val="65000"/>
                  </a:schemeClr>
                </a:solidFill>
                <a:latin typeface="+mn-lt"/>
                <a:ea typeface="+mn-ea"/>
                <a:cs typeface="+mn-cs"/>
              </a:rPr>
              <a:t>© 2020 KPMG Romania S.R.L., a Romanian limited liability company and a member firm of the KPMG network of independent member firms affiliated with KPMG International Cooperative (“KPMG International”), a Swiss entity. All rights reserved. </a:t>
            </a:r>
            <a:endParaRPr lang="en-GB" sz="600" kern="1200" noProof="0" dirty="0">
              <a:solidFill>
                <a:schemeClr val="bg1">
                  <a:lumMod val="65000"/>
                </a:schemeClr>
              </a:solidFill>
              <a:latin typeface="+mn-lt"/>
              <a:ea typeface="+mn-ea"/>
              <a:cs typeface="+mn-cs"/>
            </a:endParaRPr>
          </a:p>
        </p:txBody>
      </p:sp>
      <p:sp>
        <p:nvSpPr>
          <p:cNvPr id="11" name="TextBox 10"/>
          <p:cNvSpPr txBox="1"/>
          <p:nvPr userDrawn="1"/>
        </p:nvSpPr>
        <p:spPr>
          <a:xfrm>
            <a:off x="6174772" y="6221693"/>
            <a:ext cx="1391575" cy="226800"/>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00" kern="1200" noProof="0" dirty="0">
                <a:solidFill>
                  <a:schemeClr val="bg1">
                    <a:lumMod val="65000"/>
                  </a:schemeClr>
                </a:solidFill>
                <a:latin typeface="+mn-lt"/>
                <a:ea typeface="+mn-ea"/>
                <a:cs typeface="+mn-cs"/>
              </a:rPr>
              <a:t>Fiscal registration code RO2627023</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600" kern="1200" noProof="0" dirty="0">
                <a:solidFill>
                  <a:schemeClr val="bg1">
                    <a:lumMod val="65000"/>
                  </a:schemeClr>
                </a:solidFill>
                <a:latin typeface="+mn-lt"/>
                <a:ea typeface="+mn-ea"/>
                <a:cs typeface="+mn-cs"/>
              </a:rPr>
              <a:t>Trade Registry no.J40/1829/1995</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600" kern="1200" noProof="0" dirty="0">
                <a:solidFill>
                  <a:schemeClr val="bg1">
                    <a:lumMod val="65000"/>
                  </a:schemeClr>
                </a:solidFill>
                <a:latin typeface="+mn-lt"/>
                <a:ea typeface="+mn-ea"/>
                <a:cs typeface="+mn-cs"/>
              </a:rPr>
              <a:t>Share Capital 3,455,686.08RON</a:t>
            </a:r>
            <a:endParaRPr lang="en-GB" sz="600" kern="1200" noProof="0" dirty="0">
              <a:solidFill>
                <a:schemeClr val="bg1">
                  <a:lumMod val="65000"/>
                </a:schemeClr>
              </a:solidFill>
              <a:latin typeface="+mn-lt"/>
              <a:ea typeface="+mn-ea"/>
              <a:cs typeface="+mn-cs"/>
            </a:endParaRPr>
          </a:p>
        </p:txBody>
      </p:sp>
    </p:spTree>
    <p:extLst>
      <p:ext uri="{BB962C8B-B14F-4D97-AF65-F5344CB8AC3E}">
        <p14:creationId xmlns:p14="http://schemas.microsoft.com/office/powerpoint/2010/main" val="413690193"/>
      </p:ext>
    </p:extLst>
  </p:cSld>
  <p:clrMapOvr>
    <a:masterClrMapping/>
  </p:clrMapOvr>
  <p:extLst>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REPORT 2 COLUMN AND COVER LETTER RUNOVER">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815100" y="1177925"/>
            <a:ext cx="4036500" cy="4843462"/>
          </a:xfrm>
        </p:spPr>
        <p:txBody>
          <a:bodyPr/>
          <a:lstStyle>
            <a:lvl1pPr>
              <a:defRPr sz="800" baseline="0"/>
            </a:lvl1pPr>
            <a:lvl2pPr>
              <a:defRPr sz="800"/>
            </a:lvl2pPr>
            <a:lvl3pPr>
              <a:defRPr sz="800"/>
            </a:lvl3pPr>
            <a:lvl4pPr>
              <a:defRPr sz="800"/>
            </a:lvl4pPr>
            <a:lvl5pPr>
              <a:defRPr sz="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8"/>
          <p:cNvSpPr>
            <a:spLocks noGrp="1"/>
          </p:cNvSpPr>
          <p:nvPr>
            <p:ph type="body" sz="quarter" idx="11"/>
          </p:nvPr>
        </p:nvSpPr>
        <p:spPr>
          <a:xfrm>
            <a:off x="5061065" y="1177925"/>
            <a:ext cx="4029834" cy="4843462"/>
          </a:xfrm>
          <a:ln w="6350">
            <a:noFill/>
          </a:ln>
        </p:spPr>
        <p:txBody>
          <a:bodyPr lIns="0" tIns="0"/>
          <a:lstStyle>
            <a:lvl1pPr>
              <a:defRPr sz="800"/>
            </a:lvl1pPr>
            <a:lvl2pPr>
              <a:defRPr sz="800"/>
            </a:lvl2pPr>
            <a:lvl3pPr>
              <a:defRPr sz="800"/>
            </a:lvl3pPr>
            <a:lvl4pPr>
              <a:defRPr sz="800"/>
            </a:lvl4pPr>
            <a:lvl5pPr>
              <a:defRPr sz="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9" name="Text Placeholder 24"/>
          <p:cNvSpPr>
            <a:spLocks noGrp="1"/>
          </p:cNvSpPr>
          <p:nvPr>
            <p:ph type="body" sz="quarter" idx="15"/>
          </p:nvPr>
        </p:nvSpPr>
        <p:spPr>
          <a:xfrm>
            <a:off x="815100" y="451705"/>
            <a:ext cx="4036500" cy="365356"/>
          </a:xfrm>
        </p:spPr>
        <p:txBody>
          <a:bodyPr/>
          <a:lstStyle>
            <a:lvl1pPr>
              <a:spcAft>
                <a:spcPts val="300"/>
              </a:spcAft>
              <a:defRPr sz="800"/>
            </a:lvl1pPr>
            <a:lvl2pPr>
              <a:spcAft>
                <a:spcPts val="300"/>
              </a:spcAft>
              <a:defRPr sz="800"/>
            </a:lvl2pPr>
            <a:lvl3pPr>
              <a:spcAft>
                <a:spcPts val="300"/>
              </a:spcAft>
              <a:defRPr sz="800"/>
            </a:lvl3pPr>
            <a:lvl4pPr>
              <a:spcAft>
                <a:spcPts val="300"/>
              </a:spcAft>
              <a:defRPr sz="800"/>
            </a:lvl4pPr>
            <a:lvl5pPr>
              <a:spcAft>
                <a:spcPts val="300"/>
              </a:spcAft>
              <a:defRPr sz="800"/>
            </a:lvl5pPr>
          </a:lstStyle>
          <a:p>
            <a:pPr lvl="0"/>
            <a:r>
              <a:rPr lang="en-US"/>
              <a:t>Click to edit Master text styles</a:t>
            </a:r>
          </a:p>
          <a:p>
            <a:pPr lvl="1"/>
            <a:r>
              <a:rPr lang="en-US"/>
              <a:t>Second level</a:t>
            </a:r>
          </a:p>
        </p:txBody>
      </p:sp>
      <p:sp>
        <p:nvSpPr>
          <p:cNvPr id="12" name="Freeform 19"/>
          <p:cNvSpPr>
            <a:spLocks noEditPoints="1"/>
          </p:cNvSpPr>
          <p:nvPr userDrawn="1"/>
        </p:nvSpPr>
        <p:spPr bwMode="auto">
          <a:xfrm>
            <a:off x="809508" y="6320118"/>
            <a:ext cx="460200" cy="172800"/>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GB" sz="1800" dirty="0"/>
          </a:p>
        </p:txBody>
      </p:sp>
      <p:sp>
        <p:nvSpPr>
          <p:cNvPr id="17" name="Shape 8"/>
          <p:cNvSpPr txBox="1">
            <a:spLocks/>
          </p:cNvSpPr>
          <p:nvPr userDrawn="1"/>
        </p:nvSpPr>
        <p:spPr>
          <a:xfrm>
            <a:off x="8590360" y="6320118"/>
            <a:ext cx="500778" cy="149412"/>
          </a:xfrm>
          <a:prstGeom prst="rect">
            <a:avLst/>
          </a:prstGeom>
        </p:spPr>
        <p:txBody>
          <a:bodyPr lIns="0" tIns="0" rIns="0" bIns="0" anchor="b" anchorCtr="0"/>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CB4B4D-7CA3-9044-876B-883B54F8677D}" type="slidenum">
              <a:rPr lang="en-US" sz="1000" smtClean="0">
                <a:solidFill>
                  <a:schemeClr val="tx2"/>
                </a:solidFill>
                <a:latin typeface="+mn-lt"/>
                <a:ea typeface="Arial"/>
                <a:cs typeface="Arial" panose="020B0604020202020204" pitchFamily="34" charset="0"/>
              </a:rPr>
              <a:pPr algn="r"/>
              <a:t>‹#›</a:t>
            </a:fld>
            <a:endParaRPr lang="en-US" sz="1000" dirty="0">
              <a:solidFill>
                <a:schemeClr val="tx2"/>
              </a:solidFill>
              <a:latin typeface="+mn-lt"/>
              <a:ea typeface="Arial"/>
              <a:cs typeface="Arial" panose="020B0604020202020204" pitchFamily="34" charset="0"/>
            </a:endParaRPr>
          </a:p>
        </p:txBody>
      </p:sp>
      <p:sp>
        <p:nvSpPr>
          <p:cNvPr id="11" name="TextBox 10"/>
          <p:cNvSpPr txBox="1"/>
          <p:nvPr userDrawn="1"/>
        </p:nvSpPr>
        <p:spPr>
          <a:xfrm>
            <a:off x="1711325" y="6320118"/>
            <a:ext cx="3848100" cy="309282"/>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00" kern="1200" noProof="0" dirty="0">
                <a:solidFill>
                  <a:schemeClr val="bg1">
                    <a:lumMod val="65000"/>
                  </a:schemeClr>
                </a:solidFill>
                <a:latin typeface="+mn-lt"/>
                <a:ea typeface="+mn-ea"/>
                <a:cs typeface="+mn-cs"/>
              </a:rPr>
              <a:t>© 2020 KPMG Romania S.R.L., a Romanian limited liability company and a member firm of the KPMG network of independent member firms affiliated with KPMG International Cooperative (“KPMG International”), a Swiss entity. All rights reserved. </a:t>
            </a:r>
            <a:endParaRPr lang="en-GB" sz="600" kern="1200" noProof="0" dirty="0">
              <a:solidFill>
                <a:schemeClr val="bg1">
                  <a:lumMod val="65000"/>
                </a:schemeClr>
              </a:solidFill>
              <a:latin typeface="+mn-lt"/>
              <a:ea typeface="+mn-ea"/>
              <a:cs typeface="+mn-cs"/>
            </a:endParaRPr>
          </a:p>
        </p:txBody>
      </p:sp>
      <p:sp>
        <p:nvSpPr>
          <p:cNvPr id="18" name="TextBox 17"/>
          <p:cNvSpPr txBox="1"/>
          <p:nvPr userDrawn="1"/>
        </p:nvSpPr>
        <p:spPr>
          <a:xfrm>
            <a:off x="6174772" y="6320118"/>
            <a:ext cx="1391575" cy="226800"/>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00" kern="1200" noProof="0" dirty="0">
                <a:solidFill>
                  <a:schemeClr val="bg1">
                    <a:lumMod val="65000"/>
                  </a:schemeClr>
                </a:solidFill>
                <a:latin typeface="+mn-lt"/>
                <a:ea typeface="+mn-ea"/>
                <a:cs typeface="+mn-cs"/>
              </a:rPr>
              <a:t>Fiscal registration code RO2627023</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600" kern="1200" noProof="0" dirty="0">
                <a:solidFill>
                  <a:schemeClr val="bg1">
                    <a:lumMod val="65000"/>
                  </a:schemeClr>
                </a:solidFill>
                <a:latin typeface="+mn-lt"/>
                <a:ea typeface="+mn-ea"/>
                <a:cs typeface="+mn-cs"/>
              </a:rPr>
              <a:t>Trade Registry no.J40/1829/1995</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600" kern="1200" noProof="0" dirty="0">
                <a:solidFill>
                  <a:schemeClr val="bg1">
                    <a:lumMod val="65000"/>
                  </a:schemeClr>
                </a:solidFill>
                <a:latin typeface="+mn-lt"/>
                <a:ea typeface="+mn-ea"/>
                <a:cs typeface="+mn-cs"/>
              </a:rPr>
              <a:t>Share Capital 3,455,686.08RON</a:t>
            </a:r>
            <a:endParaRPr lang="en-GB" sz="600" kern="1200" noProof="0" dirty="0">
              <a:solidFill>
                <a:schemeClr val="bg1">
                  <a:lumMod val="65000"/>
                </a:schemeClr>
              </a:solidFill>
              <a:latin typeface="+mn-lt"/>
              <a:ea typeface="+mn-ea"/>
              <a:cs typeface="+mn-cs"/>
            </a:endParaRPr>
          </a:p>
        </p:txBody>
      </p:sp>
    </p:spTree>
    <p:extLst>
      <p:ext uri="{BB962C8B-B14F-4D97-AF65-F5344CB8AC3E}">
        <p14:creationId xmlns:p14="http://schemas.microsoft.com/office/powerpoint/2010/main" val="291227293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CONTACTS">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0"/>
            <a:ext cx="9906000" cy="6858000"/>
          </a:xfrm>
          <a:prstGeom prst="rect">
            <a:avLst/>
          </a:prstGeom>
        </p:spPr>
      </p:pic>
      <p:sp>
        <p:nvSpPr>
          <p:cNvPr id="7" name="Text Placeholder 6"/>
          <p:cNvSpPr>
            <a:spLocks noGrp="1"/>
          </p:cNvSpPr>
          <p:nvPr>
            <p:ph type="body" sz="quarter" idx="10"/>
          </p:nvPr>
        </p:nvSpPr>
        <p:spPr>
          <a:xfrm>
            <a:off x="3195904" y="820739"/>
            <a:ext cx="5147995" cy="754061"/>
          </a:xfrm>
        </p:spPr>
        <p:txBody>
          <a:bodyPr/>
          <a:lstStyle>
            <a:lvl1pPr>
              <a:lnSpc>
                <a:spcPct val="70000"/>
              </a:lnSpc>
              <a:defRPr sz="4400" b="0">
                <a:solidFill>
                  <a:schemeClr val="bg1"/>
                </a:solidFill>
                <a:latin typeface="+mj-lt"/>
              </a:defRPr>
            </a:lvl1pPr>
          </a:lstStyle>
          <a:p>
            <a:pPr lvl="0"/>
            <a:r>
              <a:rPr lang="en-US"/>
              <a:t>Click to edit Master text styles</a:t>
            </a:r>
          </a:p>
        </p:txBody>
      </p:sp>
      <p:sp>
        <p:nvSpPr>
          <p:cNvPr id="9" name="Text Placeholder 10"/>
          <p:cNvSpPr>
            <a:spLocks noGrp="1"/>
          </p:cNvSpPr>
          <p:nvPr>
            <p:ph type="body" sz="quarter" idx="11"/>
          </p:nvPr>
        </p:nvSpPr>
        <p:spPr>
          <a:xfrm>
            <a:off x="3195905" y="1435735"/>
            <a:ext cx="5147994" cy="3267075"/>
          </a:xfrm>
        </p:spPr>
        <p:txBody>
          <a:bodyPr/>
          <a:lstStyle>
            <a:lvl1pPr>
              <a:defRPr>
                <a:solidFill>
                  <a:schemeClr val="bg1"/>
                </a:solidFill>
              </a:defRPr>
            </a:lvl1pPr>
            <a:lvl2pP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Freeform 19"/>
          <p:cNvSpPr>
            <a:spLocks noEditPoints="1"/>
          </p:cNvSpPr>
          <p:nvPr userDrawn="1"/>
        </p:nvSpPr>
        <p:spPr bwMode="auto">
          <a:xfrm>
            <a:off x="3195905" y="6320118"/>
            <a:ext cx="424800" cy="172800"/>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86785921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sp>
        <p:nvSpPr>
          <p:cNvPr id="5" name="object 3"/>
          <p:cNvSpPr/>
          <p:nvPr userDrawn="1"/>
        </p:nvSpPr>
        <p:spPr>
          <a:xfrm>
            <a:off x="3" y="0"/>
            <a:ext cx="828672" cy="68580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rgbClr val="00338D"/>
          </a:solidFill>
        </p:spPr>
        <p:txBody>
          <a:bodyPr wrap="square" lIns="0" tIns="0" rIns="0" bIns="0" rtlCol="0">
            <a:noAutofit/>
          </a:bodyPr>
          <a:lstStyle/>
          <a:p>
            <a:endParaRPr sz="1400" dirty="0">
              <a:latin typeface="Arial" panose="020B0604020202020204" pitchFamily="34" charset="0"/>
              <a:sym typeface="Arial" panose="020B0604020202020204" pitchFamily="34" charset="0"/>
            </a:endParaRPr>
          </a:p>
        </p:txBody>
      </p:sp>
      <p:sp>
        <p:nvSpPr>
          <p:cNvPr id="17" name="Freeform 19"/>
          <p:cNvSpPr>
            <a:spLocks noEditPoints="1"/>
          </p:cNvSpPr>
          <p:nvPr userDrawn="1"/>
        </p:nvSpPr>
        <p:spPr bwMode="auto">
          <a:xfrm>
            <a:off x="1715999" y="784800"/>
            <a:ext cx="777600" cy="316800"/>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16" name="Text Placeholder 2"/>
          <p:cNvSpPr>
            <a:spLocks noGrp="1"/>
          </p:cNvSpPr>
          <p:nvPr>
            <p:ph type="body" sz="quarter" idx="11"/>
          </p:nvPr>
        </p:nvSpPr>
        <p:spPr>
          <a:xfrm>
            <a:off x="1715999" y="5113339"/>
            <a:ext cx="7375525" cy="554037"/>
          </a:xfrm>
        </p:spPr>
        <p:txBody>
          <a:bodyPr/>
          <a:lstStyle>
            <a:lvl1pPr>
              <a:buFontTx/>
              <a:buNone/>
              <a:defRPr sz="900" b="0">
                <a:solidFill>
                  <a:schemeClr val="bg1">
                    <a:lumMod val="65000"/>
                  </a:schemeClr>
                </a:solidFill>
              </a:defRPr>
            </a:lvl1pPr>
            <a:lvl2pPr>
              <a:buFontTx/>
              <a:buNone/>
              <a:defRPr sz="900" b="0">
                <a:solidFill>
                  <a:schemeClr val="bg1">
                    <a:lumMod val="65000"/>
                  </a:schemeClr>
                </a:solidFill>
              </a:defRPr>
            </a:lvl2pPr>
            <a:lvl3pPr marL="0" indent="0">
              <a:buFontTx/>
              <a:buNone/>
              <a:defRPr sz="900" b="0">
                <a:solidFill>
                  <a:schemeClr val="bg1">
                    <a:lumMod val="65000"/>
                  </a:schemeClr>
                </a:solidFill>
              </a:defRPr>
            </a:lvl3pPr>
            <a:lvl4pPr marL="345600" indent="0">
              <a:buFontTx/>
              <a:buNone/>
              <a:defRPr sz="900" b="0">
                <a:solidFill>
                  <a:schemeClr val="bg1">
                    <a:lumMod val="65000"/>
                  </a:schemeClr>
                </a:solidFill>
              </a:defRPr>
            </a:lvl4pPr>
            <a:lvl5pPr marL="540000" indent="0">
              <a:buFontTx/>
              <a:buNone/>
              <a:defRPr sz="900" b="0">
                <a:solidFill>
                  <a:schemeClr val="bg1">
                    <a:lumMod val="65000"/>
                  </a:schemeClr>
                </a:solidFill>
              </a:defRPr>
            </a:lvl5pPr>
          </a:lstStyle>
          <a:p>
            <a:pPr lvl="0"/>
            <a:r>
              <a:rPr lang="en-US"/>
              <a:t>Click to edit Master text styles</a:t>
            </a:r>
          </a:p>
          <a:p>
            <a:pPr lvl="1"/>
            <a:r>
              <a:rPr lang="en-US"/>
              <a:t>Second level</a:t>
            </a:r>
          </a:p>
        </p:txBody>
      </p:sp>
      <p:sp>
        <p:nvSpPr>
          <p:cNvPr id="18" name="Text Placeholder 2"/>
          <p:cNvSpPr>
            <a:spLocks noGrp="1"/>
          </p:cNvSpPr>
          <p:nvPr>
            <p:ph type="body" sz="quarter" idx="12"/>
          </p:nvPr>
        </p:nvSpPr>
        <p:spPr>
          <a:xfrm>
            <a:off x="1715999" y="5902325"/>
            <a:ext cx="7375525" cy="119064"/>
          </a:xfrm>
        </p:spPr>
        <p:txBody>
          <a:bodyPr/>
          <a:lstStyle>
            <a:lvl1pPr>
              <a:buFontTx/>
              <a:buNone/>
              <a:defRPr sz="900" b="0">
                <a:solidFill>
                  <a:schemeClr val="bg1">
                    <a:lumMod val="65000"/>
                  </a:schemeClr>
                </a:solidFill>
              </a:defRPr>
            </a:lvl1pPr>
            <a:lvl2pPr>
              <a:buFontTx/>
              <a:buNone/>
              <a:defRPr sz="900" b="0">
                <a:solidFill>
                  <a:schemeClr val="bg1">
                    <a:lumMod val="65000"/>
                  </a:schemeClr>
                </a:solidFill>
              </a:defRPr>
            </a:lvl2pPr>
            <a:lvl3pPr marL="0" indent="0">
              <a:buFontTx/>
              <a:buNone/>
              <a:defRPr sz="900" b="0">
                <a:solidFill>
                  <a:schemeClr val="bg1">
                    <a:lumMod val="65000"/>
                  </a:schemeClr>
                </a:solidFill>
              </a:defRPr>
            </a:lvl3pPr>
            <a:lvl4pPr marL="345600" indent="0">
              <a:buFontTx/>
              <a:buNone/>
              <a:defRPr sz="900" b="0">
                <a:solidFill>
                  <a:schemeClr val="bg1">
                    <a:lumMod val="65000"/>
                  </a:schemeClr>
                </a:solidFill>
              </a:defRPr>
            </a:lvl4pPr>
            <a:lvl5pPr marL="540000" indent="0">
              <a:buFontTx/>
              <a:buNone/>
              <a:defRPr sz="900" b="0">
                <a:solidFill>
                  <a:schemeClr val="bg1">
                    <a:lumMod val="65000"/>
                  </a:schemeClr>
                </a:solidFill>
              </a:defRPr>
            </a:lvl5pPr>
          </a:lstStyle>
          <a:p>
            <a:pPr lvl="0"/>
            <a:r>
              <a:rPr lang="en-US"/>
              <a:t>Click to edit Master text styles</a:t>
            </a:r>
          </a:p>
        </p:txBody>
      </p:sp>
      <p:sp>
        <p:nvSpPr>
          <p:cNvPr id="19" name="Text Placeholder 2"/>
          <p:cNvSpPr>
            <a:spLocks noGrp="1"/>
          </p:cNvSpPr>
          <p:nvPr>
            <p:ph type="body" sz="quarter" idx="13"/>
          </p:nvPr>
        </p:nvSpPr>
        <p:spPr>
          <a:xfrm>
            <a:off x="1715999" y="4313239"/>
            <a:ext cx="7375525" cy="554037"/>
          </a:xfrm>
        </p:spPr>
        <p:txBody>
          <a:bodyPr/>
          <a:lstStyle>
            <a:lvl1pPr>
              <a:buFontTx/>
              <a:buNone/>
              <a:defRPr sz="900" b="0">
                <a:solidFill>
                  <a:schemeClr val="bg1">
                    <a:lumMod val="65000"/>
                  </a:schemeClr>
                </a:solidFill>
              </a:defRPr>
            </a:lvl1pPr>
            <a:lvl2pPr>
              <a:buFontTx/>
              <a:buNone/>
              <a:defRPr sz="900" b="0">
                <a:solidFill>
                  <a:schemeClr val="bg1">
                    <a:lumMod val="65000"/>
                  </a:schemeClr>
                </a:solidFill>
              </a:defRPr>
            </a:lvl2pPr>
            <a:lvl3pPr marL="0" indent="0">
              <a:buFontTx/>
              <a:buNone/>
              <a:defRPr sz="900" b="0">
                <a:solidFill>
                  <a:schemeClr val="bg1">
                    <a:lumMod val="65000"/>
                  </a:schemeClr>
                </a:solidFill>
              </a:defRPr>
            </a:lvl3pPr>
            <a:lvl4pPr marL="345600" indent="0">
              <a:buFontTx/>
              <a:buNone/>
              <a:defRPr sz="900" b="0">
                <a:solidFill>
                  <a:schemeClr val="bg1">
                    <a:lumMod val="65000"/>
                  </a:schemeClr>
                </a:solidFill>
              </a:defRPr>
            </a:lvl4pPr>
            <a:lvl5pPr marL="540000" indent="0">
              <a:buFontTx/>
              <a:buNone/>
              <a:defRPr sz="900" b="0">
                <a:solidFill>
                  <a:schemeClr val="bg1">
                    <a:lumMod val="65000"/>
                  </a:schemeClr>
                </a:solidFill>
              </a:defRPr>
            </a:lvl5pPr>
          </a:lstStyle>
          <a:p>
            <a:pPr lvl="0"/>
            <a:r>
              <a:rPr lang="en-US"/>
              <a:t>Click to edit Master text styles</a:t>
            </a:r>
          </a:p>
          <a:p>
            <a:pPr lvl="1"/>
            <a:r>
              <a:rPr lang="en-US"/>
              <a:t>Second level</a:t>
            </a:r>
          </a:p>
        </p:txBody>
      </p:sp>
      <p:sp>
        <p:nvSpPr>
          <p:cNvPr id="20" name="Text Placeholder 2"/>
          <p:cNvSpPr>
            <a:spLocks noGrp="1"/>
          </p:cNvSpPr>
          <p:nvPr>
            <p:ph type="body" sz="quarter" idx="14"/>
          </p:nvPr>
        </p:nvSpPr>
        <p:spPr>
          <a:xfrm>
            <a:off x="1715999" y="3948112"/>
            <a:ext cx="2052000" cy="119064"/>
          </a:xfrm>
        </p:spPr>
        <p:txBody>
          <a:bodyPr/>
          <a:lstStyle>
            <a:lvl1pPr>
              <a:buFontTx/>
              <a:buNone/>
              <a:defRPr sz="1100" b="1">
                <a:solidFill>
                  <a:schemeClr val="tx2"/>
                </a:solidFill>
              </a:defRPr>
            </a:lvl1pPr>
            <a:lvl2pPr>
              <a:buFontTx/>
              <a:buNone/>
              <a:defRPr sz="900" b="0">
                <a:solidFill>
                  <a:schemeClr val="bg1">
                    <a:lumMod val="65000"/>
                  </a:schemeClr>
                </a:solidFill>
              </a:defRPr>
            </a:lvl2pPr>
            <a:lvl3pPr marL="0" indent="0">
              <a:buFontTx/>
              <a:buNone/>
              <a:defRPr sz="900" b="0">
                <a:solidFill>
                  <a:schemeClr val="bg1">
                    <a:lumMod val="65000"/>
                  </a:schemeClr>
                </a:solidFill>
              </a:defRPr>
            </a:lvl3pPr>
            <a:lvl4pPr marL="345600" indent="0">
              <a:buFontTx/>
              <a:buNone/>
              <a:defRPr sz="900" b="0">
                <a:solidFill>
                  <a:schemeClr val="bg1">
                    <a:lumMod val="65000"/>
                  </a:schemeClr>
                </a:solidFill>
              </a:defRPr>
            </a:lvl4pPr>
            <a:lvl5pPr marL="540000" indent="0">
              <a:buFontTx/>
              <a:buNone/>
              <a:defRPr sz="900" b="0">
                <a:solidFill>
                  <a:schemeClr val="bg1">
                    <a:lumMod val="65000"/>
                  </a:schemeClr>
                </a:solidFill>
              </a:defRPr>
            </a:lvl5pPr>
          </a:lstStyle>
          <a:p>
            <a:pPr lvl="0"/>
            <a:r>
              <a:rPr lang="en-US"/>
              <a:t>Click to edit Master text styles</a:t>
            </a:r>
          </a:p>
        </p:txBody>
      </p:sp>
      <p:sp>
        <p:nvSpPr>
          <p:cNvPr id="21" name="Text Placeholder 2"/>
          <p:cNvSpPr>
            <a:spLocks noGrp="1"/>
          </p:cNvSpPr>
          <p:nvPr>
            <p:ph type="body" sz="quarter" idx="15"/>
          </p:nvPr>
        </p:nvSpPr>
        <p:spPr>
          <a:xfrm>
            <a:off x="4775338" y="3948112"/>
            <a:ext cx="2052000" cy="119064"/>
          </a:xfrm>
        </p:spPr>
        <p:txBody>
          <a:bodyPr/>
          <a:lstStyle>
            <a:lvl1pPr>
              <a:buFontTx/>
              <a:buNone/>
              <a:defRPr sz="1100" b="1">
                <a:solidFill>
                  <a:schemeClr val="tx2"/>
                </a:solidFill>
              </a:defRPr>
            </a:lvl1pPr>
            <a:lvl2pPr>
              <a:buFontTx/>
              <a:buNone/>
              <a:defRPr sz="900" b="0">
                <a:solidFill>
                  <a:schemeClr val="bg1">
                    <a:lumMod val="65000"/>
                  </a:schemeClr>
                </a:solidFill>
              </a:defRPr>
            </a:lvl2pPr>
            <a:lvl3pPr marL="0" indent="0">
              <a:buFontTx/>
              <a:buNone/>
              <a:defRPr sz="900" b="0">
                <a:solidFill>
                  <a:schemeClr val="bg1">
                    <a:lumMod val="65000"/>
                  </a:schemeClr>
                </a:solidFill>
              </a:defRPr>
            </a:lvl3pPr>
            <a:lvl4pPr marL="345600" indent="0">
              <a:buFontTx/>
              <a:buNone/>
              <a:defRPr sz="900" b="0">
                <a:solidFill>
                  <a:schemeClr val="bg1">
                    <a:lumMod val="65000"/>
                  </a:schemeClr>
                </a:solidFill>
              </a:defRPr>
            </a:lvl4pPr>
            <a:lvl5pPr marL="540000" indent="0">
              <a:buFontTx/>
              <a:buNone/>
              <a:defRPr sz="900" b="0">
                <a:solidFill>
                  <a:schemeClr val="bg1">
                    <a:lumMod val="65000"/>
                  </a:schemeClr>
                </a:solidFill>
              </a:defRPr>
            </a:lvl5pPr>
          </a:lstStyle>
          <a:p>
            <a:pPr lvl="0"/>
            <a:r>
              <a:rPr lang="en-US"/>
              <a:t>Click to edit Master text styles</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75338" y="3442555"/>
            <a:ext cx="1325883" cy="381001"/>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715999" y="3442555"/>
            <a:ext cx="2523749" cy="384049"/>
          </a:xfrm>
          <a:prstGeom prst="rect">
            <a:avLst/>
          </a:prstGeom>
        </p:spPr>
      </p:pic>
      <p:sp>
        <p:nvSpPr>
          <p:cNvPr id="11" name="TextBox 10"/>
          <p:cNvSpPr txBox="1"/>
          <p:nvPr userDrawn="1"/>
        </p:nvSpPr>
        <p:spPr>
          <a:xfrm>
            <a:off x="1828800" y="6687742"/>
            <a:ext cx="5934075" cy="122633"/>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600" b="1" kern="1200" noProof="0" dirty="0">
                <a:solidFill>
                  <a:schemeClr val="tx1"/>
                </a:solidFill>
                <a:latin typeface="+mn-lt"/>
                <a:ea typeface="+mn-ea"/>
                <a:cs typeface="+mn-cs"/>
              </a:rPr>
              <a:t>Document Classification: KPMG Confidential</a:t>
            </a:r>
          </a:p>
        </p:txBody>
      </p:sp>
    </p:spTree>
    <p:extLst>
      <p:ext uri="{BB962C8B-B14F-4D97-AF65-F5344CB8AC3E}">
        <p14:creationId xmlns:p14="http://schemas.microsoft.com/office/powerpoint/2010/main" val="326727365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userDrawn="1">
  <p:cSld name="Cover Page">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291" y="1589"/>
          <a:ext cx="1290" cy="1587"/>
        </p:xfrm>
        <a:graphic>
          <a:graphicData uri="http://schemas.openxmlformats.org/presentationml/2006/ole">
            <mc:AlternateContent xmlns:mc="http://schemas.openxmlformats.org/markup-compatibility/2006">
              <mc:Choice xmlns:v="urn:schemas-microsoft-com:vml" Requires="v">
                <p:oleObj name="think-cell Slide" r:id="rId7" imgW="270" imgH="270" progId="TCLayout.ActiveDocument.1">
                  <p:embed/>
                </p:oleObj>
              </mc:Choice>
              <mc:Fallback>
                <p:oleObj name="think-cell Slide" r:id="rId7" imgW="270" imgH="270" progId="TCLayout.ActiveDocument.1">
                  <p:embed/>
                  <p:pic>
                    <p:nvPicPr>
                      <p:cNvPr id="2" name="Object 1" hidden="1"/>
                      <p:cNvPicPr/>
                      <p:nvPr/>
                    </p:nvPicPr>
                    <p:blipFill>
                      <a:blip r:embed="rId8"/>
                      <a:stretch>
                        <a:fillRect/>
                      </a:stretch>
                    </p:blipFill>
                    <p:spPr>
                      <a:xfrm>
                        <a:off x="1291" y="1589"/>
                        <a:ext cx="1290" cy="1587"/>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36A4C0F-CD47-4E9B-A63A-119DE350A926}"/>
              </a:ext>
            </a:extLst>
          </p:cNvPr>
          <p:cNvSpPr/>
          <p:nvPr userDrawn="1">
            <p:custDataLst>
              <p:tags r:id="rId2"/>
            </p:custDataLst>
          </p:nvPr>
        </p:nvSpPr>
        <p:spPr>
          <a:xfrm>
            <a:off x="0" y="0"/>
            <a:ext cx="129001" cy="158750"/>
          </a:xfrm>
          <a:prstGeom prst="rect">
            <a:avLst/>
          </a:prstGeom>
          <a:ln w="9525">
            <a:solidFill>
              <a:schemeClr val="accent3"/>
            </a:solidFill>
          </a:ln>
          <a:effectLst/>
        </p:spPr>
        <p:style>
          <a:lnRef idx="1">
            <a:schemeClr val="accent1"/>
          </a:lnRef>
          <a:fillRef idx="0">
            <a:schemeClr val="accent1"/>
          </a:fillRef>
          <a:effectRef idx="0">
            <a:schemeClr val="accent1"/>
          </a:effectRef>
          <a:fontRef idx="minor">
            <a:schemeClr val="tx1"/>
          </a:fontRef>
        </p:style>
        <p:txBody>
          <a:bodyPr vert="horz" wrap="none" lIns="0" tIns="0" rIns="0" bIns="0" numCol="1" spcCol="0" rtlCol="0" anchor="t" anchorCtr="0">
            <a:noAutofit/>
          </a:bodyPr>
          <a:lstStyle/>
          <a:p>
            <a:pPr marL="0" marR="0" lvl="0" indent="0" algn="l" defTabSz="743041" rtl="0" eaLnBrk="1" fontAlgn="base" latinLnBrk="0" hangingPunct="1">
              <a:lnSpc>
                <a:spcPct val="90000"/>
              </a:lnSpc>
              <a:spcBef>
                <a:spcPct val="0"/>
              </a:spcBef>
              <a:spcAft>
                <a:spcPct val="0"/>
              </a:spcAft>
              <a:buClrTx/>
              <a:buSzTx/>
              <a:buFontTx/>
              <a:buNone/>
              <a:tabLst/>
              <a:defRPr/>
            </a:pPr>
            <a:endParaRPr kumimoji="0" lang="en-US" sz="3007" b="1" i="0" u="none" strike="noStrike" kern="1200" cap="none" spc="0" normalizeH="0" baseline="0" noProof="0" dirty="0">
              <a:ln>
                <a:noFill/>
              </a:ln>
              <a:solidFill>
                <a:srgbClr val="000000"/>
              </a:solidFill>
              <a:effectLst/>
              <a:uLnTx/>
              <a:uFillTx/>
              <a:latin typeface="Arial" panose="020B0604020202020204" pitchFamily="34" charset="0"/>
              <a:ea typeface="+mn-ea"/>
              <a:cs typeface="+mn-cs"/>
              <a:sym typeface="Arial" panose="020B0604020202020204" pitchFamily="34" charset="0"/>
            </a:endParaRPr>
          </a:p>
        </p:txBody>
      </p:sp>
      <p:sp>
        <p:nvSpPr>
          <p:cNvPr id="14" name="Slide Number Placeholder" hidden="1"/>
          <p:cNvSpPr>
            <a:spLocks noGrp="1"/>
          </p:cNvSpPr>
          <p:nvPr>
            <p:ph type="sldNum" sz="quarter" idx="11"/>
            <p:custDataLst>
              <p:tags r:id="rId3"/>
            </p:custDataLst>
          </p:nvPr>
        </p:nvSpPr>
        <p:spPr>
          <a:xfrm>
            <a:off x="9972000" y="181497"/>
            <a:ext cx="24046" cy="25071"/>
          </a:xfrm>
          <a:prstGeom prst="rect">
            <a:avLst/>
          </a:prstGeom>
        </p:spPr>
        <p:txBody>
          <a:bodyPr vert="horz" wrap="none" lIns="0" tIns="0" rIns="0" bIns="0" rtlCol="0" anchor="ctr">
            <a:spAutoFit/>
          </a:bodyPr>
          <a:lstStyle>
            <a:lvl1pPr algn="l">
              <a:defRPr sz="163" b="0">
                <a:solidFill>
                  <a:schemeClr val="bg1">
                    <a:lumMod val="75000"/>
                  </a:schemeClr>
                </a:solidFill>
                <a:latin typeface="+mn-lt"/>
                <a:cs typeface="+mn-cs"/>
                <a:sym typeface="+mn-lt"/>
              </a:defRPr>
            </a:lvl1pPr>
          </a:lstStyle>
          <a:p>
            <a:pPr defTabSz="743041" fontAlgn="base">
              <a:spcBef>
                <a:spcPct val="0"/>
              </a:spcBef>
              <a:spcAft>
                <a:spcPct val="0"/>
              </a:spcAft>
              <a:defRPr/>
            </a:pPr>
            <a:fld id="{01940DDA-0656-452C-A408-68789653BD9B}" type="slidenum">
              <a:rPr lang="en-US" smtClean="0">
                <a:solidFill>
                  <a:srgbClr val="FFFFFF">
                    <a:lumMod val="75000"/>
                  </a:srgbClr>
                </a:solidFill>
              </a:rPr>
              <a:pPr defTabSz="743041" fontAlgn="base">
                <a:spcBef>
                  <a:spcPct val="0"/>
                </a:spcBef>
                <a:spcAft>
                  <a:spcPct val="0"/>
                </a:spcAft>
                <a:defRPr/>
              </a:pPr>
              <a:t>‹#›</a:t>
            </a:fld>
            <a:endParaRPr lang="en-US" dirty="0">
              <a:solidFill>
                <a:srgbClr val="FFFFFF">
                  <a:lumMod val="75000"/>
                </a:srgbClr>
              </a:solidFill>
            </a:endParaRPr>
          </a:p>
        </p:txBody>
      </p:sp>
      <p:sp>
        <p:nvSpPr>
          <p:cNvPr id="15" name="Footer Placeholder" hidden="1"/>
          <p:cNvSpPr>
            <a:spLocks noGrp="1"/>
          </p:cNvSpPr>
          <p:nvPr>
            <p:ph type="ftr" sz="quarter" idx="10"/>
            <p:custDataLst>
              <p:tags r:id="rId4"/>
            </p:custDataLst>
          </p:nvPr>
        </p:nvSpPr>
        <p:spPr>
          <a:xfrm>
            <a:off x="9972001" y="228650"/>
            <a:ext cx="65" cy="25071"/>
          </a:xfrm>
          <a:prstGeom prst="rect">
            <a:avLst/>
          </a:prstGeom>
        </p:spPr>
        <p:txBody>
          <a:bodyPr vert="horz" wrap="none" lIns="0" tIns="0" rIns="0" bIns="0" rtlCol="0" anchor="t" anchorCtr="0">
            <a:spAutoFit/>
          </a:bodyPr>
          <a:lstStyle>
            <a:lvl1pPr algn="l" rtl="0" fontAlgn="base">
              <a:lnSpc>
                <a:spcPct val="100000"/>
              </a:lnSpc>
              <a:spcBef>
                <a:spcPts val="0"/>
              </a:spcBef>
              <a:spcAft>
                <a:spcPct val="0"/>
              </a:spcAft>
              <a:defRPr lang="en-US" sz="163" b="0" kern="1200" smtClean="0">
                <a:solidFill>
                  <a:schemeClr val="bg1">
                    <a:lumMod val="75000"/>
                  </a:schemeClr>
                </a:solidFill>
                <a:latin typeface="+mn-lt"/>
                <a:ea typeface="+mn-ea"/>
                <a:cs typeface="+mn-cs"/>
                <a:sym typeface="+mn-lt"/>
              </a:defRPr>
            </a:lvl1pPr>
          </a:lstStyle>
          <a:p>
            <a:pPr defTabSz="743041">
              <a:defRPr/>
            </a:pPr>
            <a:endParaRPr lang="en-US" dirty="0">
              <a:solidFill>
                <a:srgbClr val="FFFFFF">
                  <a:lumMod val="75000"/>
                </a:srgbClr>
              </a:solidFill>
            </a:endParaRPr>
          </a:p>
        </p:txBody>
      </p:sp>
      <p:sp>
        <p:nvSpPr>
          <p:cNvPr id="10" name="Type of document"/>
          <p:cNvSpPr>
            <a:spLocks noGrp="1"/>
          </p:cNvSpPr>
          <p:nvPr>
            <p:ph type="body" sz="quarter" idx="18" hasCustomPrompt="1"/>
          </p:nvPr>
        </p:nvSpPr>
        <p:spPr>
          <a:xfrm>
            <a:off x="1896317" y="2748344"/>
            <a:ext cx="3803692" cy="581698"/>
          </a:xfrm>
        </p:spPr>
        <p:txBody>
          <a:bodyPr wrap="square" lIns="360000" tIns="0" rIns="0" anchor="t" anchorCtr="0">
            <a:noAutofit/>
          </a:bodyPr>
          <a:lstStyle>
            <a:lvl1pPr>
              <a:lnSpc>
                <a:spcPct val="90000"/>
              </a:lnSpc>
              <a:spcBef>
                <a:spcPts val="0"/>
              </a:spcBef>
              <a:defRPr sz="1381">
                <a:latin typeface="+mn-lt"/>
                <a:sym typeface="+mn-lt"/>
              </a:defRPr>
            </a:lvl1pPr>
            <a:lvl2pPr>
              <a:lnSpc>
                <a:spcPct val="90000"/>
              </a:lnSpc>
              <a:spcBef>
                <a:spcPts val="0"/>
              </a:spcBef>
              <a:defRPr/>
            </a:lvl2pPr>
            <a:lvl3pPr>
              <a:lnSpc>
                <a:spcPct val="90000"/>
              </a:lnSpc>
              <a:spcBef>
                <a:spcPts val="0"/>
              </a:spcBef>
              <a:defRPr/>
            </a:lvl3pPr>
            <a:lvl4pPr>
              <a:lnSpc>
                <a:spcPct val="90000"/>
              </a:lnSpc>
              <a:spcBef>
                <a:spcPts val="0"/>
              </a:spcBef>
              <a:defRPr/>
            </a:lvl4pPr>
            <a:lvl5pPr>
              <a:lnSpc>
                <a:spcPct val="90000"/>
              </a:lnSpc>
              <a:spcBef>
                <a:spcPts val="0"/>
              </a:spcBef>
              <a:defRPr/>
            </a:lvl5pPr>
          </a:lstStyle>
          <a:p>
            <a:pPr lvl="0"/>
            <a:r>
              <a:rPr lang="en-US" dirty="0"/>
              <a:t>Type of document</a:t>
            </a:r>
            <a:br>
              <a:rPr lang="en-US" dirty="0"/>
            </a:br>
            <a:r>
              <a:rPr lang="en-US" dirty="0"/>
              <a:t>(max. two lines)</a:t>
            </a:r>
          </a:p>
        </p:txBody>
      </p:sp>
      <p:sp>
        <p:nvSpPr>
          <p:cNvPr id="4" name="Project name"/>
          <p:cNvSpPr>
            <a:spLocks noGrp="1"/>
          </p:cNvSpPr>
          <p:nvPr>
            <p:ph type="title" hasCustomPrompt="1"/>
          </p:nvPr>
        </p:nvSpPr>
        <p:spPr>
          <a:xfrm>
            <a:off x="1896317" y="1894078"/>
            <a:ext cx="3803692" cy="668709"/>
          </a:xfrm>
        </p:spPr>
        <p:txBody>
          <a:bodyPr wrap="square" lIns="360000" rIns="0" bIns="0" anchor="b" anchorCtr="0">
            <a:spAutoFit/>
          </a:bodyPr>
          <a:lstStyle>
            <a:lvl1pPr>
              <a:defRPr sz="3007" b="1" baseline="0">
                <a:latin typeface="+mj-lt"/>
                <a:sym typeface="+mn-lt"/>
              </a:defRPr>
            </a:lvl1pPr>
          </a:lstStyle>
          <a:p>
            <a:r>
              <a:rPr lang="en-US" dirty="0"/>
              <a:t>Project name or document title</a:t>
            </a:r>
          </a:p>
        </p:txBody>
      </p:sp>
      <p:sp>
        <p:nvSpPr>
          <p:cNvPr id="19" name="Position Lines"/>
          <p:cNvSpPr>
            <a:spLocks noChangeShapeType="1"/>
          </p:cNvSpPr>
          <p:nvPr>
            <p:custDataLst>
              <p:tags r:id="rId5"/>
            </p:custDataLst>
          </p:nvPr>
        </p:nvSpPr>
        <p:spPr bwMode="auto">
          <a:xfrm>
            <a:off x="360000" y="6886575"/>
            <a:ext cx="0" cy="72000"/>
          </a:xfrm>
          <a:prstGeom prst="line">
            <a:avLst/>
          </a:prstGeom>
          <a:noFill/>
          <a:ln w="3175" cmpd="sng">
            <a:solidFill>
              <a:schemeClr val="accent1"/>
            </a:solidFill>
            <a:round/>
            <a:headEnd/>
            <a:tailEnd/>
          </a:ln>
          <a:effectLst/>
        </p:spPr>
        <p:txBody>
          <a:bodyPr/>
          <a:lstStyle/>
          <a:p>
            <a:pPr marL="0" marR="0" lvl="0" indent="0" algn="l" defTabSz="743041" rtl="0" eaLnBrk="1" fontAlgn="base" latinLnBrk="0" hangingPunct="1">
              <a:lnSpc>
                <a:spcPct val="100000"/>
              </a:lnSpc>
              <a:spcBef>
                <a:spcPct val="0"/>
              </a:spcBef>
              <a:spcAft>
                <a:spcPct val="0"/>
              </a:spcAft>
              <a:buClrTx/>
              <a:buSzTx/>
              <a:buFontTx/>
              <a:buNone/>
              <a:tabLst/>
              <a:defRPr/>
            </a:pPr>
            <a:endParaRPr kumimoji="0" lang="en-US" sz="1056" b="1" i="0" u="none" strike="noStrike" kern="1200" cap="none" spc="0" normalizeH="0" baseline="0" noProof="0" dirty="0">
              <a:ln>
                <a:noFill/>
              </a:ln>
              <a:solidFill>
                <a:srgbClr val="000000"/>
              </a:solidFill>
              <a:effectLst/>
              <a:uLnTx/>
              <a:uFillTx/>
              <a:latin typeface="Arial" panose="020B0604020202020204"/>
              <a:ea typeface="+mn-ea"/>
              <a:cs typeface="+mn-cs"/>
              <a:sym typeface="+mn-lt"/>
            </a:endParaRPr>
          </a:p>
        </p:txBody>
      </p:sp>
      <p:sp>
        <p:nvSpPr>
          <p:cNvPr id="13" name="Rectangle 12">
            <a:extLst>
              <a:ext uri="{FF2B5EF4-FFF2-40B4-BE49-F238E27FC236}">
                <a16:creationId xmlns:a16="http://schemas.microsoft.com/office/drawing/2014/main" id="{5C93C545-60C5-4B5D-8AE6-7A5383B84BDB}"/>
              </a:ext>
            </a:extLst>
          </p:cNvPr>
          <p:cNvSpPr/>
          <p:nvPr userDrawn="1"/>
        </p:nvSpPr>
        <p:spPr>
          <a:xfrm>
            <a:off x="1284852" y="1143000"/>
            <a:ext cx="255422" cy="4038600"/>
          </a:xfrm>
          <a:prstGeom prst="rect">
            <a:avLst/>
          </a:prstGeom>
          <a:solidFill>
            <a:srgbClr val="007FBD"/>
          </a:solidFill>
          <a:ln w="9525">
            <a:noFill/>
          </a:ln>
          <a:effectLst/>
        </p:spPr>
        <p:style>
          <a:lnRef idx="1">
            <a:schemeClr val="accent1"/>
          </a:lnRef>
          <a:fillRef idx="0">
            <a:schemeClr val="accent1"/>
          </a:fillRef>
          <a:effectRef idx="0">
            <a:schemeClr val="accent1"/>
          </a:effectRef>
          <a:fontRef idx="minor">
            <a:schemeClr val="tx1"/>
          </a:fontRef>
        </p:style>
        <p:txBody>
          <a:bodyPr lIns="58508" tIns="58508" rIns="58508" bIns="58508" rtlCol="0" anchor="t" anchorCtr="0">
            <a:noAutofit/>
          </a:bodyPr>
          <a:lstStyle/>
          <a:p>
            <a:pPr marL="0" marR="0" lvl="0" indent="0" algn="l" defTabSz="743041" rtl="0" eaLnBrk="1" fontAlgn="base" latinLnBrk="0" hangingPunct="1">
              <a:lnSpc>
                <a:spcPct val="90000"/>
              </a:lnSpc>
              <a:spcBef>
                <a:spcPts val="325"/>
              </a:spcBef>
              <a:spcAft>
                <a:spcPct val="0"/>
              </a:spcAft>
              <a:buClrTx/>
              <a:buSzTx/>
              <a:buFontTx/>
              <a:buNone/>
              <a:tabLst/>
              <a:defRPr/>
            </a:pPr>
            <a:endParaRPr kumimoji="0" lang="en-US" sz="1219"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grpSp>
        <p:nvGrpSpPr>
          <p:cNvPr id="16" name="Group 15">
            <a:extLst>
              <a:ext uri="{FF2B5EF4-FFF2-40B4-BE49-F238E27FC236}">
                <a16:creationId xmlns:a16="http://schemas.microsoft.com/office/drawing/2014/main" id="{6BB21DA2-70EC-4773-9AFE-BD4D6C897955}"/>
              </a:ext>
            </a:extLst>
          </p:cNvPr>
          <p:cNvGrpSpPr/>
          <p:nvPr userDrawn="1"/>
        </p:nvGrpSpPr>
        <p:grpSpPr>
          <a:xfrm>
            <a:off x="9504806" y="0"/>
            <a:ext cx="401194" cy="6858000"/>
            <a:chOff x="11696700" y="0"/>
            <a:chExt cx="493713" cy="6858000"/>
          </a:xfrm>
        </p:grpSpPr>
        <p:sp>
          <p:nvSpPr>
            <p:cNvPr id="17" name="Rectangle 16">
              <a:extLst>
                <a:ext uri="{FF2B5EF4-FFF2-40B4-BE49-F238E27FC236}">
                  <a16:creationId xmlns:a16="http://schemas.microsoft.com/office/drawing/2014/main" id="{52E9E6D8-D91B-4225-9BB7-3A6A3F6B5458}"/>
                </a:ext>
              </a:extLst>
            </p:cNvPr>
            <p:cNvSpPr/>
            <p:nvPr/>
          </p:nvSpPr>
          <p:spPr>
            <a:xfrm>
              <a:off x="11876088" y="0"/>
              <a:ext cx="314325" cy="6858000"/>
            </a:xfrm>
            <a:prstGeom prst="rect">
              <a:avLst/>
            </a:prstGeom>
            <a:solidFill>
              <a:srgbClr val="007FBD"/>
            </a:solidFill>
            <a:ln w="9525">
              <a:noFill/>
            </a:ln>
            <a:effectLst/>
          </p:spPr>
          <p:style>
            <a:lnRef idx="1">
              <a:schemeClr val="accent1"/>
            </a:lnRef>
            <a:fillRef idx="0">
              <a:schemeClr val="accent1"/>
            </a:fillRef>
            <a:effectRef idx="0">
              <a:schemeClr val="accent1"/>
            </a:effectRef>
            <a:fontRef idx="minor">
              <a:schemeClr val="tx1"/>
            </a:fontRef>
          </p:style>
          <p:txBody>
            <a:bodyPr lIns="72000" tIns="72000" rIns="72000" bIns="72000" rtlCol="0" anchor="t" anchorCtr="0">
              <a:noAutofit/>
            </a:bodyPr>
            <a:lstStyle/>
            <a:p>
              <a:pPr marL="0" marR="0" lvl="0" indent="0" algn="l" defTabSz="743041" rtl="0" eaLnBrk="1" fontAlgn="base" latinLnBrk="0" hangingPunct="1">
                <a:lnSpc>
                  <a:spcPct val="90000"/>
                </a:lnSpc>
                <a:spcBef>
                  <a:spcPts val="325"/>
                </a:spcBef>
                <a:spcAft>
                  <a:spcPct val="0"/>
                </a:spcAft>
                <a:buClrTx/>
                <a:buSzTx/>
                <a:buFontTx/>
                <a:buNone/>
                <a:tabLst/>
                <a:defRPr/>
              </a:pPr>
              <a:endParaRPr kumimoji="0" lang="en-US" sz="1219"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8" name="Rectangle 17">
              <a:extLst>
                <a:ext uri="{FF2B5EF4-FFF2-40B4-BE49-F238E27FC236}">
                  <a16:creationId xmlns:a16="http://schemas.microsoft.com/office/drawing/2014/main" id="{F1CF154A-9FB2-4133-8B50-197A8BEC7E20}"/>
                </a:ext>
              </a:extLst>
            </p:cNvPr>
            <p:cNvSpPr/>
            <p:nvPr/>
          </p:nvSpPr>
          <p:spPr>
            <a:xfrm>
              <a:off x="11696700" y="0"/>
              <a:ext cx="188913" cy="6858000"/>
            </a:xfrm>
            <a:prstGeom prst="rect">
              <a:avLst/>
            </a:prstGeom>
            <a:solidFill>
              <a:srgbClr val="5EC1EE"/>
            </a:solidFill>
            <a:ln w="9525">
              <a:noFill/>
            </a:ln>
            <a:effectLst/>
          </p:spPr>
          <p:style>
            <a:lnRef idx="1">
              <a:schemeClr val="accent1"/>
            </a:lnRef>
            <a:fillRef idx="0">
              <a:schemeClr val="accent1"/>
            </a:fillRef>
            <a:effectRef idx="0">
              <a:schemeClr val="accent1"/>
            </a:effectRef>
            <a:fontRef idx="minor">
              <a:schemeClr val="tx1"/>
            </a:fontRef>
          </p:style>
          <p:txBody>
            <a:bodyPr lIns="72000" tIns="72000" rIns="72000" bIns="72000" rtlCol="0" anchor="t" anchorCtr="0">
              <a:noAutofit/>
            </a:bodyPr>
            <a:lstStyle/>
            <a:p>
              <a:pPr marL="0" marR="0" lvl="0" indent="0" algn="l" defTabSz="743041" rtl="0" eaLnBrk="1" fontAlgn="base" latinLnBrk="0" hangingPunct="1">
                <a:lnSpc>
                  <a:spcPct val="90000"/>
                </a:lnSpc>
                <a:spcBef>
                  <a:spcPts val="325"/>
                </a:spcBef>
                <a:spcAft>
                  <a:spcPct val="0"/>
                </a:spcAft>
                <a:buClrTx/>
                <a:buSzTx/>
                <a:buFontTx/>
                <a:buNone/>
                <a:tabLst/>
                <a:defRPr/>
              </a:pPr>
              <a:endParaRPr kumimoji="0" lang="en-US" sz="1219"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grpSp>
          <p:nvGrpSpPr>
            <p:cNvPr id="20" name="Group 19">
              <a:extLst>
                <a:ext uri="{FF2B5EF4-FFF2-40B4-BE49-F238E27FC236}">
                  <a16:creationId xmlns:a16="http://schemas.microsoft.com/office/drawing/2014/main" id="{0D0E3652-B9B0-42EE-AA59-1CB150C9F03D}"/>
                </a:ext>
              </a:extLst>
            </p:cNvPr>
            <p:cNvGrpSpPr/>
            <p:nvPr/>
          </p:nvGrpSpPr>
          <p:grpSpPr>
            <a:xfrm>
              <a:off x="11810999" y="343796"/>
              <a:ext cx="171451" cy="6514204"/>
              <a:chOff x="11801474" y="343796"/>
              <a:chExt cx="171451" cy="6514204"/>
            </a:xfrm>
          </p:grpSpPr>
          <p:sp>
            <p:nvSpPr>
              <p:cNvPr id="21" name="Freeform: Shape 20">
                <a:extLst>
                  <a:ext uri="{FF2B5EF4-FFF2-40B4-BE49-F238E27FC236}">
                    <a16:creationId xmlns:a16="http://schemas.microsoft.com/office/drawing/2014/main" id="{7ACC28F7-D63A-42DC-A021-48C0985374A4}"/>
                  </a:ext>
                </a:extLst>
              </p:cNvPr>
              <p:cNvSpPr/>
              <p:nvPr/>
            </p:nvSpPr>
            <p:spPr>
              <a:xfrm rot="5400000" flipH="1">
                <a:off x="11733903" y="411367"/>
                <a:ext cx="306594" cy="171451"/>
              </a:xfrm>
              <a:custGeom>
                <a:avLst/>
                <a:gdLst>
                  <a:gd name="connsiteX0" fmla="*/ 1447798 w 1447798"/>
                  <a:gd name="connsiteY0" fmla="*/ 614362 h 809626"/>
                  <a:gd name="connsiteX1" fmla="*/ 1366836 w 1447798"/>
                  <a:gd name="connsiteY1" fmla="*/ 533400 h 809626"/>
                  <a:gd name="connsiteX2" fmla="*/ 1085848 w 1447798"/>
                  <a:gd name="connsiteY2" fmla="*/ 533400 h 809626"/>
                  <a:gd name="connsiteX3" fmla="*/ 1085848 w 1447798"/>
                  <a:gd name="connsiteY3" fmla="*/ 276224 h 809626"/>
                  <a:gd name="connsiteX4" fmla="*/ 1366836 w 1447798"/>
                  <a:gd name="connsiteY4" fmla="*/ 276224 h 809626"/>
                  <a:gd name="connsiteX5" fmla="*/ 1447798 w 1447798"/>
                  <a:gd name="connsiteY5" fmla="*/ 195262 h 809626"/>
                  <a:gd name="connsiteX6" fmla="*/ 1366836 w 1447798"/>
                  <a:gd name="connsiteY6" fmla="*/ 114300 h 809626"/>
                  <a:gd name="connsiteX7" fmla="*/ 1085848 w 1447798"/>
                  <a:gd name="connsiteY7" fmla="*/ 114300 h 809626"/>
                  <a:gd name="connsiteX8" fmla="*/ 1085848 w 1447798"/>
                  <a:gd name="connsiteY8" fmla="*/ 0 h 809626"/>
                  <a:gd name="connsiteX9" fmla="*/ 681035 w 1447798"/>
                  <a:gd name="connsiteY9" fmla="*/ 0 h 809626"/>
                  <a:gd name="connsiteX10" fmla="*/ 308034 w 1447798"/>
                  <a:gd name="connsiteY10" fmla="*/ 247241 h 809626"/>
                  <a:gd name="connsiteX11" fmla="*/ 297558 w 1447798"/>
                  <a:gd name="connsiteY11" fmla="*/ 280988 h 809626"/>
                  <a:gd name="connsiteX12" fmla="*/ 123825 w 1447798"/>
                  <a:gd name="connsiteY12" fmla="*/ 280988 h 809626"/>
                  <a:gd name="connsiteX13" fmla="*/ 9730 w 1447798"/>
                  <a:gd name="connsiteY13" fmla="*/ 356615 h 809626"/>
                  <a:gd name="connsiteX14" fmla="*/ 0 w 1447798"/>
                  <a:gd name="connsiteY14" fmla="*/ 404813 h 809626"/>
                  <a:gd name="connsiteX15" fmla="*/ 9730 w 1447798"/>
                  <a:gd name="connsiteY15" fmla="*/ 453011 h 809626"/>
                  <a:gd name="connsiteX16" fmla="*/ 123825 w 1447798"/>
                  <a:gd name="connsiteY16" fmla="*/ 528637 h 809626"/>
                  <a:gd name="connsiteX17" fmla="*/ 297559 w 1447798"/>
                  <a:gd name="connsiteY17" fmla="*/ 528638 h 809626"/>
                  <a:gd name="connsiteX18" fmla="*/ 308034 w 1447798"/>
                  <a:gd name="connsiteY18" fmla="*/ 562385 h 809626"/>
                  <a:gd name="connsiteX19" fmla="*/ 681035 w 1447798"/>
                  <a:gd name="connsiteY19" fmla="*/ 809626 h 809626"/>
                  <a:gd name="connsiteX20" fmla="*/ 1085848 w 1447798"/>
                  <a:gd name="connsiteY20" fmla="*/ 809625 h 809626"/>
                  <a:gd name="connsiteX21" fmla="*/ 1085848 w 1447798"/>
                  <a:gd name="connsiteY21" fmla="*/ 695324 h 809626"/>
                  <a:gd name="connsiteX22" fmla="*/ 1366836 w 1447798"/>
                  <a:gd name="connsiteY22" fmla="*/ 695324 h 809626"/>
                  <a:gd name="connsiteX23" fmla="*/ 1447798 w 1447798"/>
                  <a:gd name="connsiteY23" fmla="*/ 614362 h 809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47798" h="809626">
                    <a:moveTo>
                      <a:pt x="1447798" y="614362"/>
                    </a:moveTo>
                    <a:cubicBezTo>
                      <a:pt x="1447798" y="569648"/>
                      <a:pt x="1411550" y="533400"/>
                      <a:pt x="1366836" y="533400"/>
                    </a:cubicBezTo>
                    <a:lnTo>
                      <a:pt x="1085848" y="533400"/>
                    </a:lnTo>
                    <a:lnTo>
                      <a:pt x="1085848" y="276224"/>
                    </a:lnTo>
                    <a:lnTo>
                      <a:pt x="1366836" y="276224"/>
                    </a:lnTo>
                    <a:cubicBezTo>
                      <a:pt x="1411550" y="276224"/>
                      <a:pt x="1447798" y="239976"/>
                      <a:pt x="1447798" y="195262"/>
                    </a:cubicBezTo>
                    <a:cubicBezTo>
                      <a:pt x="1447798" y="150548"/>
                      <a:pt x="1411550" y="114300"/>
                      <a:pt x="1366836" y="114300"/>
                    </a:cubicBezTo>
                    <a:lnTo>
                      <a:pt x="1085848" y="114300"/>
                    </a:lnTo>
                    <a:lnTo>
                      <a:pt x="1085848" y="0"/>
                    </a:lnTo>
                    <a:lnTo>
                      <a:pt x="681035" y="0"/>
                    </a:lnTo>
                    <a:cubicBezTo>
                      <a:pt x="513356" y="0"/>
                      <a:pt x="369488" y="101948"/>
                      <a:pt x="308034" y="247241"/>
                    </a:cubicBezTo>
                    <a:lnTo>
                      <a:pt x="297558" y="280988"/>
                    </a:lnTo>
                    <a:lnTo>
                      <a:pt x="123825" y="280988"/>
                    </a:lnTo>
                    <a:cubicBezTo>
                      <a:pt x="72534" y="280988"/>
                      <a:pt x="28528" y="312172"/>
                      <a:pt x="9730" y="356615"/>
                    </a:cubicBezTo>
                    <a:lnTo>
                      <a:pt x="0" y="404813"/>
                    </a:lnTo>
                    <a:lnTo>
                      <a:pt x="9730" y="453011"/>
                    </a:lnTo>
                    <a:cubicBezTo>
                      <a:pt x="28528" y="497453"/>
                      <a:pt x="72534" y="528637"/>
                      <a:pt x="123825" y="528637"/>
                    </a:cubicBezTo>
                    <a:lnTo>
                      <a:pt x="297559" y="528638"/>
                    </a:lnTo>
                    <a:lnTo>
                      <a:pt x="308034" y="562385"/>
                    </a:lnTo>
                    <a:cubicBezTo>
                      <a:pt x="369488" y="707678"/>
                      <a:pt x="513356" y="809626"/>
                      <a:pt x="681035" y="809626"/>
                    </a:cubicBezTo>
                    <a:lnTo>
                      <a:pt x="1085848" y="809625"/>
                    </a:lnTo>
                    <a:lnTo>
                      <a:pt x="1085848" y="695324"/>
                    </a:lnTo>
                    <a:lnTo>
                      <a:pt x="1366836" y="695324"/>
                    </a:lnTo>
                    <a:cubicBezTo>
                      <a:pt x="1411550" y="695324"/>
                      <a:pt x="1447798" y="659076"/>
                      <a:pt x="1447798" y="614362"/>
                    </a:cubicBezTo>
                    <a:close/>
                  </a:path>
                </a:pathLst>
              </a:custGeom>
              <a:solidFill>
                <a:schemeClr val="bg1"/>
              </a:solidFill>
              <a:ln w="9525">
                <a:noFill/>
              </a:ln>
              <a:effectLst/>
            </p:spPr>
            <p:style>
              <a:lnRef idx="1">
                <a:schemeClr val="accent1"/>
              </a:lnRef>
              <a:fillRef idx="0">
                <a:schemeClr val="accent1"/>
              </a:fillRef>
              <a:effectRef idx="0">
                <a:schemeClr val="accent1"/>
              </a:effectRef>
              <a:fontRef idx="minor">
                <a:schemeClr val="tx1"/>
              </a:fontRef>
            </p:style>
            <p:txBody>
              <a:bodyPr lIns="72000" tIns="72000" rIns="72000" bIns="72000" rtlCol="0" anchor="t" anchorCtr="0">
                <a:noAutofit/>
              </a:bodyPr>
              <a:lstStyle/>
              <a:p>
                <a:pPr marL="0" marR="0" lvl="0" indent="0" algn="l" defTabSz="743041" rtl="0" eaLnBrk="1" fontAlgn="base" latinLnBrk="0" hangingPunct="1">
                  <a:lnSpc>
                    <a:spcPct val="90000"/>
                  </a:lnSpc>
                  <a:spcBef>
                    <a:spcPts val="325"/>
                  </a:spcBef>
                  <a:spcAft>
                    <a:spcPct val="0"/>
                  </a:spcAft>
                  <a:buClrTx/>
                  <a:buSzTx/>
                  <a:buFontTx/>
                  <a:buNone/>
                  <a:tabLst/>
                  <a:defRPr/>
                </a:pPr>
                <a:endParaRPr kumimoji="0" lang="en-US" sz="1219"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cxnSp>
            <p:nvCxnSpPr>
              <p:cNvPr id="22" name="VerticalLine15">
                <a:extLst>
                  <a:ext uri="{FF2B5EF4-FFF2-40B4-BE49-F238E27FC236}">
                    <a16:creationId xmlns:a16="http://schemas.microsoft.com/office/drawing/2014/main" id="{F016F9DA-C6DA-4D48-8106-8100EB6DBCBF}"/>
                  </a:ext>
                </a:extLst>
              </p:cNvPr>
              <p:cNvCxnSpPr>
                <a:cxnSpLocks/>
              </p:cNvCxnSpPr>
              <p:nvPr/>
            </p:nvCxnSpPr>
            <p:spPr>
              <a:xfrm>
                <a:off x="11887200" y="630236"/>
                <a:ext cx="0" cy="6227764"/>
              </a:xfrm>
              <a:prstGeom prst="line">
                <a:avLst/>
              </a:prstGeom>
              <a:ln w="22225" cmpd="sng">
                <a:solidFill>
                  <a:schemeClr val="bg1"/>
                </a:solidFill>
              </a:ln>
              <a:effectLst/>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5377062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4 - Left dark vertical imag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2" y="0"/>
            <a:ext cx="9906000" cy="6858000"/>
          </a:xfrm>
          <a:prstGeom prst="rect">
            <a:avLst/>
          </a:prstGeom>
        </p:spPr>
      </p:pic>
      <p:sp>
        <p:nvSpPr>
          <p:cNvPr id="7" name="Title 1"/>
          <p:cNvSpPr>
            <a:spLocks noGrp="1"/>
          </p:cNvSpPr>
          <p:nvPr>
            <p:ph type="ctrTitle" hasCustomPrompt="1"/>
          </p:nvPr>
        </p:nvSpPr>
        <p:spPr>
          <a:xfrm>
            <a:off x="4036911" y="1339200"/>
            <a:ext cx="5440464" cy="3510000"/>
          </a:xfrm>
        </p:spPr>
        <p:txBody>
          <a:bodyPr anchor="t" anchorCtr="0"/>
          <a:lstStyle>
            <a:lvl1pPr algn="l">
              <a:defRPr sz="11000">
                <a:solidFill>
                  <a:schemeClr val="bg1"/>
                </a:solidFill>
              </a:defRPr>
            </a:lvl1pPr>
          </a:lstStyle>
          <a:p>
            <a:r>
              <a:rPr lang="en-GB" dirty="0"/>
              <a:t>Title slide 4</a:t>
            </a:r>
            <a:br>
              <a:rPr lang="en-GB" dirty="0"/>
            </a:br>
            <a:r>
              <a:rPr lang="en-GB" dirty="0"/>
              <a:t>dark left vertical image</a:t>
            </a:r>
            <a:endParaRPr lang="en-US" dirty="0"/>
          </a:p>
        </p:txBody>
      </p:sp>
      <p:sp>
        <p:nvSpPr>
          <p:cNvPr id="9" name="Freeform 19"/>
          <p:cNvSpPr>
            <a:spLocks noEditPoints="1"/>
          </p:cNvSpPr>
          <p:nvPr userDrawn="1"/>
        </p:nvSpPr>
        <p:spPr bwMode="auto">
          <a:xfrm>
            <a:off x="4065711" y="784800"/>
            <a:ext cx="777600" cy="316800"/>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8" name="Text Placeholder 3"/>
          <p:cNvSpPr>
            <a:spLocks noGrp="1"/>
          </p:cNvSpPr>
          <p:nvPr>
            <p:ph type="body" sz="quarter" idx="11"/>
          </p:nvPr>
        </p:nvSpPr>
        <p:spPr>
          <a:xfrm>
            <a:off x="4065711" y="5036400"/>
            <a:ext cx="5411664" cy="216000"/>
          </a:xfrm>
        </p:spPr>
        <p:txBody>
          <a:bodyPr/>
          <a:lstStyle>
            <a:lvl1pPr>
              <a:defRPr sz="1100">
                <a:solidFill>
                  <a:schemeClr val="bg1"/>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3838744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5 - Singular image">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B44E6F27-5B56-4D7A-AFBB-6E0681CE2730}"/>
              </a:ext>
            </a:extLst>
          </p:cNvPr>
          <p:cNvGraphicFramePr>
            <a:graphicFrameLocks noChangeAspect="1"/>
          </p:cNvGraphicFramePr>
          <p:nvPr userDrawn="1">
            <p:custDataLst>
              <p:tags r:id="rId1"/>
            </p:custDataLst>
            <p:extLst>
              <p:ext uri="{D42A27DB-BD31-4B8C-83A1-F6EECF244321}">
                <p14:modId xmlns:p14="http://schemas.microsoft.com/office/powerpoint/2010/main" val="354658421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73" imgH="476" progId="TCLayout.ActiveDocument.1">
                  <p:embed/>
                </p:oleObj>
              </mc:Choice>
              <mc:Fallback>
                <p:oleObj name="think-cell Slide" r:id="rId4" imgW="473" imgH="476" progId="TCLayout.ActiveDocument.1">
                  <p:embed/>
                  <p:pic>
                    <p:nvPicPr>
                      <p:cNvPr id="5" name="Object 4" hidden="1">
                        <a:extLst>
                          <a:ext uri="{FF2B5EF4-FFF2-40B4-BE49-F238E27FC236}">
                            <a16:creationId xmlns:a16="http://schemas.microsoft.com/office/drawing/2014/main" id="{B44E6F27-5B56-4D7A-AFBB-6E0681CE273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0D4E1CEA-686E-4080-A7F6-CA4DA9E9FD29}"/>
              </a:ext>
            </a:extLst>
          </p:cNvPr>
          <p:cNvSpPr/>
          <p:nvPr userDrawn="1">
            <p:custDataLst>
              <p:tags r:id="rId2"/>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11000" b="0" i="0" baseline="0" dirty="0" err="1">
              <a:solidFill>
                <a:schemeClr val="bg1"/>
              </a:solidFill>
              <a:latin typeface="KPMG Extralight" panose="020B0303030202040204" pitchFamily="34" charset="0"/>
              <a:ea typeface="+mj-ea"/>
              <a:cs typeface="+mj-cs"/>
              <a:sym typeface="KPMG Extralight" panose="020B0303030202040204" pitchFamily="34" charset="0"/>
            </a:endParaRPr>
          </a:p>
        </p:txBody>
      </p:sp>
      <p:pic>
        <p:nvPicPr>
          <p:cNvPr id="8" name="Picture 7" descr="29207.JPG">
            <a:extLst>
              <a:ext uri="{FF2B5EF4-FFF2-40B4-BE49-F238E27FC236}">
                <a16:creationId xmlns:a16="http://schemas.microsoft.com/office/drawing/2014/main" id="{BF7F21FE-D2E9-478E-BE4A-A3E0F19F727C}"/>
              </a:ext>
            </a:extLst>
          </p:cNvPr>
          <p:cNvPicPr>
            <a:picLocks noChangeAspect="1"/>
          </p:cNvPicPr>
          <p:nvPr userDrawn="1"/>
        </p:nvPicPr>
        <p:blipFill rotWithShape="1">
          <a:blip r:embed="rId6" cstate="print"/>
          <a:srcRect t="24076" r="30875" b="21747"/>
          <a:stretch/>
        </p:blipFill>
        <p:spPr>
          <a:xfrm flipH="1">
            <a:off x="1720043" y="-2"/>
            <a:ext cx="8170702" cy="6858001"/>
          </a:xfrm>
          <a:prstGeom prst="rect">
            <a:avLst/>
          </a:prstGeom>
          <a:scene3d>
            <a:camera prst="orthographicFront">
              <a:rot lat="0" lon="10800000" rev="0"/>
            </a:camera>
            <a:lightRig rig="threePt" dir="t"/>
          </a:scene3d>
        </p:spPr>
      </p:pic>
      <p:sp>
        <p:nvSpPr>
          <p:cNvPr id="2" name="Title 1"/>
          <p:cNvSpPr>
            <a:spLocks noGrp="1"/>
          </p:cNvSpPr>
          <p:nvPr>
            <p:ph type="ctrTitle" hasCustomPrompt="1"/>
          </p:nvPr>
        </p:nvSpPr>
        <p:spPr>
          <a:xfrm>
            <a:off x="2215200" y="1346400"/>
            <a:ext cx="6708000" cy="3510000"/>
          </a:xfrm>
        </p:spPr>
        <p:txBody>
          <a:bodyPr anchor="t" anchorCtr="0"/>
          <a:lstStyle>
            <a:lvl1pPr algn="l">
              <a:defRPr sz="11000">
                <a:solidFill>
                  <a:schemeClr val="bg1"/>
                </a:solidFill>
              </a:defRPr>
            </a:lvl1pPr>
          </a:lstStyle>
          <a:p>
            <a:r>
              <a:rPr lang="en-US" dirty="0"/>
              <a:t>Title slide 5</a:t>
            </a:r>
            <a:br>
              <a:rPr lang="en-US" dirty="0"/>
            </a:br>
            <a:r>
              <a:rPr lang="en-US" dirty="0"/>
              <a:t>singular </a:t>
            </a:r>
            <a:br>
              <a:rPr lang="en-US" dirty="0"/>
            </a:br>
            <a:r>
              <a:rPr lang="en-US" dirty="0"/>
              <a:t>image</a:t>
            </a:r>
          </a:p>
        </p:txBody>
      </p:sp>
      <p:sp>
        <p:nvSpPr>
          <p:cNvPr id="4" name="object 3"/>
          <p:cNvSpPr/>
          <p:nvPr userDrawn="1"/>
        </p:nvSpPr>
        <p:spPr>
          <a:xfrm>
            <a:off x="1" y="0"/>
            <a:ext cx="1720042" cy="68580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rgbClr val="00338D"/>
          </a:solidFill>
        </p:spPr>
        <p:txBody>
          <a:bodyPr wrap="square" lIns="0" tIns="0" rIns="0" bIns="0" rtlCol="0">
            <a:noAutofit/>
          </a:bodyPr>
          <a:lstStyle/>
          <a:p>
            <a:endParaRPr sz="1800" dirty="0">
              <a:latin typeface="Arial" panose="020B0604020202020204" pitchFamily="34" charset="0"/>
            </a:endParaRPr>
          </a:p>
        </p:txBody>
      </p:sp>
      <p:sp>
        <p:nvSpPr>
          <p:cNvPr id="6" name="Freeform 19"/>
          <p:cNvSpPr>
            <a:spLocks noEditPoints="1"/>
          </p:cNvSpPr>
          <p:nvPr userDrawn="1"/>
        </p:nvSpPr>
        <p:spPr bwMode="auto">
          <a:xfrm>
            <a:off x="2236108" y="784800"/>
            <a:ext cx="842400" cy="316800"/>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sz="1800" dirty="0"/>
          </a:p>
        </p:txBody>
      </p:sp>
      <p:sp>
        <p:nvSpPr>
          <p:cNvPr id="9" name="Text Placeholder 3"/>
          <p:cNvSpPr>
            <a:spLocks noGrp="1"/>
          </p:cNvSpPr>
          <p:nvPr>
            <p:ph type="body" sz="quarter" idx="11"/>
          </p:nvPr>
        </p:nvSpPr>
        <p:spPr>
          <a:xfrm>
            <a:off x="2236108" y="5036400"/>
            <a:ext cx="6687092" cy="216000"/>
          </a:xfrm>
        </p:spPr>
        <p:txBody>
          <a:bodyPr/>
          <a:lstStyle>
            <a:lvl1pPr>
              <a:defRPr sz="1100">
                <a:solidFill>
                  <a:schemeClr val="bg1"/>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34949900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SLIDE 6 - No imag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215200" y="1346400"/>
            <a:ext cx="6708000" cy="3510000"/>
          </a:xfrm>
        </p:spPr>
        <p:txBody>
          <a:bodyPr anchor="t" anchorCtr="0"/>
          <a:lstStyle>
            <a:lvl1pPr algn="l">
              <a:defRPr sz="11000">
                <a:solidFill>
                  <a:schemeClr val="bg1"/>
                </a:solidFill>
              </a:defRPr>
            </a:lvl1pPr>
          </a:lstStyle>
          <a:p>
            <a:r>
              <a:rPr lang="en-GB" dirty="0"/>
              <a:t>Title slide 6</a:t>
            </a:r>
            <a:br>
              <a:rPr lang="en-GB" dirty="0"/>
            </a:br>
            <a:r>
              <a:rPr lang="en-GB" dirty="0"/>
              <a:t>no image</a:t>
            </a:r>
            <a:endParaRPr lang="en-US" dirty="0"/>
          </a:p>
        </p:txBody>
      </p:sp>
      <p:sp>
        <p:nvSpPr>
          <p:cNvPr id="4" name="object 3"/>
          <p:cNvSpPr/>
          <p:nvPr userDrawn="1"/>
        </p:nvSpPr>
        <p:spPr>
          <a:xfrm>
            <a:off x="1" y="0"/>
            <a:ext cx="1720042" cy="68580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rgbClr val="00338D"/>
          </a:solidFill>
        </p:spPr>
        <p:txBody>
          <a:bodyPr wrap="square" lIns="0" tIns="0" rIns="0" bIns="0" rtlCol="0">
            <a:noAutofit/>
          </a:bodyPr>
          <a:lstStyle/>
          <a:p>
            <a:endParaRPr sz="1800" dirty="0">
              <a:latin typeface="Arial" panose="020B0604020202020204" pitchFamily="34" charset="0"/>
            </a:endParaRPr>
          </a:p>
        </p:txBody>
      </p:sp>
      <p:sp>
        <p:nvSpPr>
          <p:cNvPr id="9" name="Freeform 19"/>
          <p:cNvSpPr>
            <a:spLocks noEditPoints="1"/>
          </p:cNvSpPr>
          <p:nvPr userDrawn="1"/>
        </p:nvSpPr>
        <p:spPr bwMode="auto">
          <a:xfrm>
            <a:off x="2236108" y="784800"/>
            <a:ext cx="842400" cy="316800"/>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sz="1800" dirty="0"/>
          </a:p>
        </p:txBody>
      </p:sp>
      <p:sp>
        <p:nvSpPr>
          <p:cNvPr id="7" name="Text Placeholder 3"/>
          <p:cNvSpPr>
            <a:spLocks noGrp="1"/>
          </p:cNvSpPr>
          <p:nvPr>
            <p:ph type="body" sz="quarter" idx="11"/>
          </p:nvPr>
        </p:nvSpPr>
        <p:spPr>
          <a:xfrm>
            <a:off x="2236108" y="5036400"/>
            <a:ext cx="6687092" cy="216000"/>
          </a:xfrm>
        </p:spPr>
        <p:txBody>
          <a:bodyPr/>
          <a:lstStyle>
            <a:lvl1pPr>
              <a:defRPr sz="1100">
                <a:solidFill>
                  <a:schemeClr val="bg1"/>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448723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Letter two column">
    <p:spTree>
      <p:nvGrpSpPr>
        <p:cNvPr id="1" name=""/>
        <p:cNvGrpSpPr/>
        <p:nvPr/>
      </p:nvGrpSpPr>
      <p:grpSpPr>
        <a:xfrm>
          <a:off x="0" y="0"/>
          <a:ext cx="0" cy="0"/>
          <a:chOff x="0" y="0"/>
          <a:chExt cx="0" cy="0"/>
        </a:xfrm>
      </p:grpSpPr>
      <p:sp>
        <p:nvSpPr>
          <p:cNvPr id="25" name="Text Placeholder 24"/>
          <p:cNvSpPr>
            <a:spLocks noGrp="1"/>
          </p:cNvSpPr>
          <p:nvPr>
            <p:ph type="body" sz="quarter" idx="14"/>
          </p:nvPr>
        </p:nvSpPr>
        <p:spPr>
          <a:xfrm>
            <a:off x="5061065" y="445724"/>
            <a:ext cx="4036500" cy="365356"/>
          </a:xfrm>
        </p:spPr>
        <p:txBody>
          <a:bodyPr lIns="144000"/>
          <a:lstStyle>
            <a:lvl1pPr>
              <a:spcAft>
                <a:spcPts val="300"/>
              </a:spcAft>
              <a:defRPr sz="800"/>
            </a:lvl1pPr>
            <a:lvl2pPr>
              <a:spcAft>
                <a:spcPts val="300"/>
              </a:spcAft>
              <a:defRPr sz="800"/>
            </a:lvl2pPr>
            <a:lvl3pPr>
              <a:spcAft>
                <a:spcPts val="300"/>
              </a:spcAft>
              <a:defRPr sz="800"/>
            </a:lvl3pPr>
            <a:lvl4pPr>
              <a:spcAft>
                <a:spcPts val="300"/>
              </a:spcAft>
              <a:defRPr sz="800"/>
            </a:lvl4pPr>
            <a:lvl5pPr>
              <a:spcAft>
                <a:spcPts val="300"/>
              </a:spcAft>
              <a:defRPr sz="800"/>
            </a:lvl5pPr>
          </a:lstStyle>
          <a:p>
            <a:pPr lvl="0"/>
            <a:r>
              <a:rPr lang="en-US"/>
              <a:t>Click to edit Master text styles</a:t>
            </a:r>
          </a:p>
          <a:p>
            <a:pPr lvl="1"/>
            <a:r>
              <a:rPr lang="en-US"/>
              <a:t>Second level</a:t>
            </a:r>
          </a:p>
        </p:txBody>
      </p:sp>
      <p:sp>
        <p:nvSpPr>
          <p:cNvPr id="26" name="Text Placeholder 24"/>
          <p:cNvSpPr>
            <a:spLocks noGrp="1"/>
          </p:cNvSpPr>
          <p:nvPr>
            <p:ph type="body" sz="quarter" idx="15"/>
          </p:nvPr>
        </p:nvSpPr>
        <p:spPr>
          <a:xfrm>
            <a:off x="815100" y="445724"/>
            <a:ext cx="4036500" cy="365356"/>
          </a:xfrm>
        </p:spPr>
        <p:txBody>
          <a:bodyPr/>
          <a:lstStyle>
            <a:lvl1pPr>
              <a:spcAft>
                <a:spcPts val="300"/>
              </a:spcAft>
              <a:defRPr sz="800"/>
            </a:lvl1pPr>
            <a:lvl2pPr>
              <a:spcAft>
                <a:spcPts val="300"/>
              </a:spcAft>
              <a:defRPr sz="800"/>
            </a:lvl2pPr>
            <a:lvl3pPr>
              <a:spcAft>
                <a:spcPts val="300"/>
              </a:spcAft>
              <a:defRPr sz="800"/>
            </a:lvl3pPr>
            <a:lvl4pPr>
              <a:spcAft>
                <a:spcPts val="300"/>
              </a:spcAft>
              <a:defRPr sz="800"/>
            </a:lvl4pPr>
            <a:lvl5pPr>
              <a:spcAft>
                <a:spcPts val="300"/>
              </a:spcAft>
              <a:defRPr sz="800"/>
            </a:lvl5pPr>
          </a:lstStyle>
          <a:p>
            <a:pPr lvl="0"/>
            <a:r>
              <a:rPr lang="en-US"/>
              <a:t>Click to edit Master text styles</a:t>
            </a:r>
          </a:p>
          <a:p>
            <a:pPr lvl="1"/>
            <a:r>
              <a:rPr lang="en-US"/>
              <a:t>Second level</a:t>
            </a:r>
          </a:p>
        </p:txBody>
      </p:sp>
      <p:sp>
        <p:nvSpPr>
          <p:cNvPr id="19" name="Text Placeholder 8"/>
          <p:cNvSpPr>
            <a:spLocks noGrp="1"/>
          </p:cNvSpPr>
          <p:nvPr>
            <p:ph type="body" sz="quarter" idx="10"/>
          </p:nvPr>
        </p:nvSpPr>
        <p:spPr>
          <a:xfrm>
            <a:off x="815100" y="1177924"/>
            <a:ext cx="4036500" cy="4843463"/>
          </a:xfrm>
        </p:spPr>
        <p:txBody>
          <a:bodyPr/>
          <a:lstStyle>
            <a:lvl1pPr>
              <a:defRPr sz="800"/>
            </a:lvl1pPr>
            <a:lvl2pPr>
              <a:defRPr sz="800"/>
            </a:lvl2pPr>
            <a:lvl3pPr>
              <a:defRPr sz="800"/>
            </a:lvl3pPr>
            <a:lvl4pPr>
              <a:defRPr sz="800"/>
            </a:lvl4pPr>
            <a:lvl5pPr>
              <a:defRPr sz="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Text Placeholder 8"/>
          <p:cNvSpPr>
            <a:spLocks noGrp="1"/>
          </p:cNvSpPr>
          <p:nvPr>
            <p:ph type="body" sz="quarter" idx="11"/>
          </p:nvPr>
        </p:nvSpPr>
        <p:spPr>
          <a:xfrm>
            <a:off x="5061065" y="1177924"/>
            <a:ext cx="4029834" cy="4843463"/>
          </a:xfrm>
          <a:ln w="6350">
            <a:solidFill>
              <a:schemeClr val="tx2"/>
            </a:solidFill>
          </a:ln>
        </p:spPr>
        <p:txBody>
          <a:bodyPr lIns="144000" tIns="72000"/>
          <a:lstStyle>
            <a:lvl1pPr>
              <a:defRPr sz="800"/>
            </a:lvl1pPr>
            <a:lvl2pPr>
              <a:defRPr sz="800"/>
            </a:lvl2pPr>
            <a:lvl3pPr>
              <a:defRPr sz="800"/>
            </a:lvl3pPr>
            <a:lvl4pPr>
              <a:defRPr sz="800"/>
            </a:lvl4pPr>
            <a:lvl5pPr>
              <a:defRPr sz="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1" name="Rectangle 20"/>
          <p:cNvSpPr/>
          <p:nvPr userDrawn="1"/>
        </p:nvSpPr>
        <p:spPr>
          <a:xfrm>
            <a:off x="5061065" y="1177924"/>
            <a:ext cx="91081" cy="4843463"/>
          </a:xfrm>
          <a:prstGeom prst="rect">
            <a:avLst/>
          </a:prstGeom>
          <a:solidFill>
            <a:schemeClr val="tx2"/>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l"/>
            <a:endParaRPr lang="en-GB" sz="1500" dirty="0">
              <a:solidFill>
                <a:schemeClr val="bg1"/>
              </a:solidFill>
            </a:endParaRPr>
          </a:p>
        </p:txBody>
      </p:sp>
      <p:sp>
        <p:nvSpPr>
          <p:cNvPr id="15" name="Freeform 19"/>
          <p:cNvSpPr>
            <a:spLocks noEditPoints="1"/>
          </p:cNvSpPr>
          <p:nvPr userDrawn="1"/>
        </p:nvSpPr>
        <p:spPr bwMode="auto">
          <a:xfrm>
            <a:off x="809508" y="6320118"/>
            <a:ext cx="460200" cy="172800"/>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GB" sz="1800" dirty="0"/>
          </a:p>
        </p:txBody>
      </p:sp>
      <p:sp>
        <p:nvSpPr>
          <p:cNvPr id="16" name="TextBox 15"/>
          <p:cNvSpPr txBox="1"/>
          <p:nvPr userDrawn="1"/>
        </p:nvSpPr>
        <p:spPr>
          <a:xfrm>
            <a:off x="1524000" y="6320118"/>
            <a:ext cx="3848100" cy="309282"/>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00" kern="1200" noProof="0" dirty="0">
                <a:solidFill>
                  <a:schemeClr val="bg1">
                    <a:lumMod val="65000"/>
                  </a:schemeClr>
                </a:solidFill>
                <a:latin typeface="+mn-lt"/>
                <a:ea typeface="+mn-ea"/>
                <a:cs typeface="+mn-cs"/>
              </a:rPr>
              <a:t>© 2020 KPMG Romania S.R.L., a Romanian limited liability company and a member firm of the KPMG network of independent member firms affiliated with KPMG International Cooperative (“KPMG International”), a Swiss entity. All rights reserved. </a:t>
            </a:r>
            <a:endParaRPr lang="en-GB" sz="600" kern="1200" noProof="0" dirty="0">
              <a:solidFill>
                <a:schemeClr val="bg1">
                  <a:lumMod val="65000"/>
                </a:schemeClr>
              </a:solidFill>
              <a:latin typeface="+mn-lt"/>
              <a:ea typeface="+mn-ea"/>
              <a:cs typeface="+mn-cs"/>
            </a:endParaRPr>
          </a:p>
        </p:txBody>
      </p:sp>
      <p:sp>
        <p:nvSpPr>
          <p:cNvPr id="18" name="TextBox 17"/>
          <p:cNvSpPr txBox="1"/>
          <p:nvPr userDrawn="1"/>
        </p:nvSpPr>
        <p:spPr>
          <a:xfrm>
            <a:off x="5987447" y="6320118"/>
            <a:ext cx="1391575" cy="226800"/>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00" kern="1200" noProof="0" dirty="0">
                <a:solidFill>
                  <a:schemeClr val="bg1">
                    <a:lumMod val="65000"/>
                  </a:schemeClr>
                </a:solidFill>
                <a:latin typeface="+mn-lt"/>
                <a:ea typeface="+mn-ea"/>
                <a:cs typeface="+mn-cs"/>
              </a:rPr>
              <a:t>Fiscal registration code RO2627023</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600" kern="1200" noProof="0" dirty="0">
                <a:solidFill>
                  <a:schemeClr val="bg1">
                    <a:lumMod val="65000"/>
                  </a:schemeClr>
                </a:solidFill>
                <a:latin typeface="+mn-lt"/>
                <a:ea typeface="+mn-ea"/>
                <a:cs typeface="+mn-cs"/>
              </a:rPr>
              <a:t>Trade Registry no.J40/1829/1995</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600" kern="1200" noProof="0" dirty="0">
                <a:solidFill>
                  <a:schemeClr val="bg1">
                    <a:lumMod val="65000"/>
                  </a:schemeClr>
                </a:solidFill>
                <a:latin typeface="+mn-lt"/>
                <a:ea typeface="+mn-ea"/>
                <a:cs typeface="+mn-cs"/>
              </a:rPr>
              <a:t>Share Capital 3,455,686.08RON</a:t>
            </a:r>
            <a:endParaRPr lang="en-GB" sz="600" kern="1200" noProof="0" dirty="0">
              <a:solidFill>
                <a:schemeClr val="bg1">
                  <a:lumMod val="65000"/>
                </a:schemeClr>
              </a:solidFill>
              <a:latin typeface="+mn-lt"/>
              <a:ea typeface="+mn-ea"/>
              <a:cs typeface="+mn-cs"/>
            </a:endParaRPr>
          </a:p>
        </p:txBody>
      </p:sp>
      <p:sp>
        <p:nvSpPr>
          <p:cNvPr id="23" name="Shape 8"/>
          <p:cNvSpPr txBox="1">
            <a:spLocks/>
          </p:cNvSpPr>
          <p:nvPr userDrawn="1"/>
        </p:nvSpPr>
        <p:spPr>
          <a:xfrm>
            <a:off x="8590360" y="6320118"/>
            <a:ext cx="500778" cy="149412"/>
          </a:xfrm>
          <a:prstGeom prst="rect">
            <a:avLst/>
          </a:prstGeom>
        </p:spPr>
        <p:txBody>
          <a:bodyPr lIns="0" tIns="0" rIns="0" bIns="0" anchor="b" anchorCtr="0"/>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CB4B4D-7CA3-9044-876B-883B54F8677D}" type="slidenum">
              <a:rPr lang="en-US" sz="1000" smtClean="0">
                <a:solidFill>
                  <a:schemeClr val="tx2"/>
                </a:solidFill>
                <a:latin typeface="+mn-lt"/>
                <a:ea typeface="Arial"/>
                <a:cs typeface="Arial" panose="020B0604020202020204" pitchFamily="34" charset="0"/>
              </a:rPr>
              <a:pPr algn="r"/>
              <a:t>‹#›</a:t>
            </a:fld>
            <a:endParaRPr lang="en-US" sz="1000" dirty="0">
              <a:solidFill>
                <a:schemeClr val="tx2"/>
              </a:solidFill>
              <a:latin typeface="+mn-lt"/>
              <a:ea typeface="Arial"/>
              <a:cs typeface="Arial" panose="020B0604020202020204" pitchFamily="34" charset="0"/>
            </a:endParaRPr>
          </a:p>
        </p:txBody>
      </p:sp>
    </p:spTree>
    <p:extLst>
      <p:ext uri="{BB962C8B-B14F-4D97-AF65-F5344CB8AC3E}">
        <p14:creationId xmlns:p14="http://schemas.microsoft.com/office/powerpoint/2010/main" val="7486639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Letter continuation">
    <p:spTree>
      <p:nvGrpSpPr>
        <p:cNvPr id="1" name=""/>
        <p:cNvGrpSpPr/>
        <p:nvPr/>
      </p:nvGrpSpPr>
      <p:grpSpPr>
        <a:xfrm>
          <a:off x="0" y="0"/>
          <a:ext cx="0" cy="0"/>
          <a:chOff x="0" y="0"/>
          <a:chExt cx="0" cy="0"/>
        </a:xfrm>
      </p:grpSpPr>
      <p:sp>
        <p:nvSpPr>
          <p:cNvPr id="25" name="Text Placeholder 24"/>
          <p:cNvSpPr>
            <a:spLocks noGrp="1"/>
          </p:cNvSpPr>
          <p:nvPr>
            <p:ph type="body" sz="quarter" idx="14"/>
          </p:nvPr>
        </p:nvSpPr>
        <p:spPr>
          <a:xfrm>
            <a:off x="5061065" y="445724"/>
            <a:ext cx="4036500" cy="365356"/>
          </a:xfrm>
        </p:spPr>
        <p:txBody>
          <a:bodyPr lIns="144000"/>
          <a:lstStyle>
            <a:lvl1pPr>
              <a:spcAft>
                <a:spcPts val="300"/>
              </a:spcAft>
              <a:defRPr sz="800"/>
            </a:lvl1pPr>
            <a:lvl2pPr>
              <a:spcAft>
                <a:spcPts val="300"/>
              </a:spcAft>
              <a:defRPr sz="800"/>
            </a:lvl2pPr>
            <a:lvl3pPr>
              <a:spcAft>
                <a:spcPts val="300"/>
              </a:spcAft>
              <a:defRPr sz="800"/>
            </a:lvl3pPr>
            <a:lvl4pPr>
              <a:spcAft>
                <a:spcPts val="300"/>
              </a:spcAft>
              <a:defRPr sz="800"/>
            </a:lvl4pPr>
            <a:lvl5pPr>
              <a:spcAft>
                <a:spcPts val="300"/>
              </a:spcAft>
              <a:defRPr sz="800"/>
            </a:lvl5pPr>
          </a:lstStyle>
          <a:p>
            <a:pPr lvl="0"/>
            <a:r>
              <a:rPr lang="en-US"/>
              <a:t>Click to edit Master text styles</a:t>
            </a:r>
          </a:p>
          <a:p>
            <a:pPr lvl="1"/>
            <a:r>
              <a:rPr lang="en-US"/>
              <a:t>Second level</a:t>
            </a:r>
          </a:p>
        </p:txBody>
      </p:sp>
      <p:sp>
        <p:nvSpPr>
          <p:cNvPr id="26" name="Text Placeholder 24"/>
          <p:cNvSpPr>
            <a:spLocks noGrp="1"/>
          </p:cNvSpPr>
          <p:nvPr>
            <p:ph type="body" sz="quarter" idx="15"/>
          </p:nvPr>
        </p:nvSpPr>
        <p:spPr>
          <a:xfrm>
            <a:off x="815100" y="445724"/>
            <a:ext cx="4036500" cy="365356"/>
          </a:xfrm>
        </p:spPr>
        <p:txBody>
          <a:bodyPr/>
          <a:lstStyle>
            <a:lvl1pPr>
              <a:spcAft>
                <a:spcPts val="300"/>
              </a:spcAft>
              <a:defRPr sz="800"/>
            </a:lvl1pPr>
            <a:lvl2pPr>
              <a:spcAft>
                <a:spcPts val="300"/>
              </a:spcAft>
              <a:defRPr sz="800"/>
            </a:lvl2pPr>
            <a:lvl3pPr>
              <a:spcAft>
                <a:spcPts val="300"/>
              </a:spcAft>
              <a:defRPr sz="800"/>
            </a:lvl3pPr>
            <a:lvl4pPr>
              <a:spcAft>
                <a:spcPts val="300"/>
              </a:spcAft>
              <a:defRPr sz="800"/>
            </a:lvl4pPr>
            <a:lvl5pPr>
              <a:spcAft>
                <a:spcPts val="300"/>
              </a:spcAft>
              <a:defRPr sz="800"/>
            </a:lvl5pPr>
          </a:lstStyle>
          <a:p>
            <a:pPr lvl="0"/>
            <a:r>
              <a:rPr lang="en-US"/>
              <a:t>Click to edit Master text styles</a:t>
            </a:r>
          </a:p>
          <a:p>
            <a:pPr lvl="1"/>
            <a:r>
              <a:rPr lang="en-US"/>
              <a:t>Second level</a:t>
            </a:r>
          </a:p>
        </p:txBody>
      </p:sp>
      <p:sp>
        <p:nvSpPr>
          <p:cNvPr id="19" name="Text Placeholder 8"/>
          <p:cNvSpPr>
            <a:spLocks noGrp="1"/>
          </p:cNvSpPr>
          <p:nvPr>
            <p:ph type="body" sz="quarter" idx="10"/>
          </p:nvPr>
        </p:nvSpPr>
        <p:spPr>
          <a:xfrm>
            <a:off x="815100" y="1177924"/>
            <a:ext cx="4036500" cy="4843463"/>
          </a:xfrm>
        </p:spPr>
        <p:txBody>
          <a:bodyPr/>
          <a:lstStyle>
            <a:lvl1pPr>
              <a:defRPr sz="800"/>
            </a:lvl1pPr>
            <a:lvl2pPr>
              <a:defRPr sz="800"/>
            </a:lvl2pPr>
            <a:lvl3pPr>
              <a:defRPr sz="800"/>
            </a:lvl3pPr>
            <a:lvl4pPr>
              <a:defRPr sz="800"/>
            </a:lvl4pPr>
            <a:lvl5pPr>
              <a:defRPr sz="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Text Placeholder 8"/>
          <p:cNvSpPr>
            <a:spLocks noGrp="1"/>
          </p:cNvSpPr>
          <p:nvPr>
            <p:ph type="body" sz="quarter" idx="11"/>
          </p:nvPr>
        </p:nvSpPr>
        <p:spPr>
          <a:xfrm>
            <a:off x="5061065" y="1177924"/>
            <a:ext cx="4029834" cy="4843463"/>
          </a:xfrm>
          <a:ln w="6350">
            <a:solidFill>
              <a:schemeClr val="tx2"/>
            </a:solidFill>
          </a:ln>
        </p:spPr>
        <p:txBody>
          <a:bodyPr lIns="144000" tIns="72000"/>
          <a:lstStyle>
            <a:lvl1pPr>
              <a:defRPr sz="800"/>
            </a:lvl1pPr>
            <a:lvl2pPr>
              <a:defRPr sz="800"/>
            </a:lvl2pPr>
            <a:lvl3pPr>
              <a:defRPr sz="800"/>
            </a:lvl3pPr>
            <a:lvl4pPr>
              <a:defRPr sz="800"/>
            </a:lvl4pPr>
            <a:lvl5pPr>
              <a:defRPr sz="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1" name="Rectangle 20"/>
          <p:cNvSpPr/>
          <p:nvPr userDrawn="1"/>
        </p:nvSpPr>
        <p:spPr>
          <a:xfrm>
            <a:off x="5061065" y="1177924"/>
            <a:ext cx="91081" cy="4843463"/>
          </a:xfrm>
          <a:prstGeom prst="rect">
            <a:avLst/>
          </a:prstGeom>
          <a:solidFill>
            <a:schemeClr val="tx2"/>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l"/>
            <a:endParaRPr lang="en-GB" sz="1500" dirty="0">
              <a:solidFill>
                <a:schemeClr val="bg1"/>
              </a:solidFill>
            </a:endParaRPr>
          </a:p>
        </p:txBody>
      </p:sp>
      <p:sp>
        <p:nvSpPr>
          <p:cNvPr id="23" name="Shape 8"/>
          <p:cNvSpPr txBox="1">
            <a:spLocks/>
          </p:cNvSpPr>
          <p:nvPr userDrawn="1"/>
        </p:nvSpPr>
        <p:spPr>
          <a:xfrm>
            <a:off x="8590360" y="6320118"/>
            <a:ext cx="500778" cy="149412"/>
          </a:xfrm>
          <a:prstGeom prst="rect">
            <a:avLst/>
          </a:prstGeom>
        </p:spPr>
        <p:txBody>
          <a:bodyPr lIns="0" tIns="0" rIns="0" bIns="0" anchor="b" anchorCtr="0"/>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CB4B4D-7CA3-9044-876B-883B54F8677D}" type="slidenum">
              <a:rPr lang="en-US" sz="1000" smtClean="0">
                <a:solidFill>
                  <a:schemeClr val="tx2"/>
                </a:solidFill>
                <a:latin typeface="+mn-lt"/>
                <a:ea typeface="Arial"/>
                <a:cs typeface="Arial" panose="020B0604020202020204" pitchFamily="34" charset="0"/>
              </a:rPr>
              <a:pPr algn="r"/>
              <a:t>‹#›</a:t>
            </a:fld>
            <a:endParaRPr lang="en-US" sz="1000" dirty="0">
              <a:solidFill>
                <a:schemeClr val="tx2"/>
              </a:solidFill>
              <a:latin typeface="+mn-lt"/>
              <a:ea typeface="Arial"/>
              <a:cs typeface="Arial" panose="020B0604020202020204" pitchFamily="34" charset="0"/>
            </a:endParaRPr>
          </a:p>
        </p:txBody>
      </p:sp>
    </p:spTree>
    <p:extLst>
      <p:ext uri="{BB962C8B-B14F-4D97-AF65-F5344CB8AC3E}">
        <p14:creationId xmlns:p14="http://schemas.microsoft.com/office/powerpoint/2010/main" val="13571027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Letter important notice combination">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815100" y="1177925"/>
            <a:ext cx="4036500" cy="4843462"/>
          </a:xfrm>
        </p:spPr>
        <p:txBody>
          <a:bodyPr/>
          <a:lstStyle>
            <a:lvl1pPr>
              <a:defRPr sz="800" baseline="0"/>
            </a:lvl1pPr>
            <a:lvl2pPr>
              <a:defRPr sz="800"/>
            </a:lvl2pPr>
            <a:lvl3pPr>
              <a:defRPr sz="800"/>
            </a:lvl3pPr>
            <a:lvl4pPr>
              <a:defRPr sz="800"/>
            </a:lvl4pPr>
            <a:lvl5pPr>
              <a:defRPr sz="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8"/>
          <p:cNvSpPr>
            <a:spLocks noGrp="1"/>
          </p:cNvSpPr>
          <p:nvPr>
            <p:ph type="body" sz="quarter" idx="11"/>
          </p:nvPr>
        </p:nvSpPr>
        <p:spPr>
          <a:xfrm>
            <a:off x="5061065" y="1177925"/>
            <a:ext cx="4029834" cy="4843462"/>
          </a:xfrm>
          <a:ln w="6350">
            <a:noFill/>
          </a:ln>
        </p:spPr>
        <p:txBody>
          <a:bodyPr lIns="0" tIns="0"/>
          <a:lstStyle>
            <a:lvl1pPr>
              <a:defRPr sz="800"/>
            </a:lvl1pPr>
            <a:lvl2pPr>
              <a:defRPr sz="800"/>
            </a:lvl2pPr>
            <a:lvl3pPr>
              <a:defRPr sz="800"/>
            </a:lvl3pPr>
            <a:lvl4pPr>
              <a:defRPr sz="800"/>
            </a:lvl4pPr>
            <a:lvl5pPr>
              <a:defRPr sz="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7" name="Shape 8"/>
          <p:cNvSpPr txBox="1">
            <a:spLocks/>
          </p:cNvSpPr>
          <p:nvPr userDrawn="1"/>
        </p:nvSpPr>
        <p:spPr>
          <a:xfrm>
            <a:off x="8590360" y="6320118"/>
            <a:ext cx="500778" cy="149412"/>
          </a:xfrm>
          <a:prstGeom prst="rect">
            <a:avLst/>
          </a:prstGeom>
        </p:spPr>
        <p:txBody>
          <a:bodyPr lIns="0" tIns="0" rIns="0" bIns="0" anchor="b" anchorCtr="0"/>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CB4B4D-7CA3-9044-876B-883B54F8677D}" type="slidenum">
              <a:rPr lang="en-US" sz="1000" smtClean="0">
                <a:solidFill>
                  <a:schemeClr val="tx2"/>
                </a:solidFill>
                <a:latin typeface="+mn-lt"/>
                <a:ea typeface="Arial"/>
                <a:cs typeface="Arial" panose="020B0604020202020204" pitchFamily="34" charset="0"/>
              </a:rPr>
              <a:pPr algn="r"/>
              <a:t>‹#›</a:t>
            </a:fld>
            <a:endParaRPr lang="en-US" sz="1000" dirty="0">
              <a:solidFill>
                <a:schemeClr val="tx2"/>
              </a:solidFill>
              <a:latin typeface="+mn-lt"/>
              <a:ea typeface="Arial"/>
              <a:cs typeface="Arial" panose="020B0604020202020204" pitchFamily="34" charset="0"/>
            </a:endParaRPr>
          </a:p>
        </p:txBody>
      </p:sp>
      <p:sp>
        <p:nvSpPr>
          <p:cNvPr id="11" name="Text Placeholder 24"/>
          <p:cNvSpPr>
            <a:spLocks noGrp="1"/>
          </p:cNvSpPr>
          <p:nvPr>
            <p:ph type="body" sz="quarter" idx="15"/>
          </p:nvPr>
        </p:nvSpPr>
        <p:spPr>
          <a:xfrm>
            <a:off x="815100" y="445724"/>
            <a:ext cx="4036500" cy="365356"/>
          </a:xfrm>
        </p:spPr>
        <p:txBody>
          <a:bodyPr/>
          <a:lstStyle>
            <a:lvl1pPr>
              <a:spcAft>
                <a:spcPts val="300"/>
              </a:spcAft>
              <a:defRPr sz="800"/>
            </a:lvl1pPr>
            <a:lvl2pPr>
              <a:spcAft>
                <a:spcPts val="300"/>
              </a:spcAft>
              <a:defRPr sz="800"/>
            </a:lvl2pPr>
            <a:lvl3pPr>
              <a:spcAft>
                <a:spcPts val="300"/>
              </a:spcAft>
              <a:defRPr sz="800"/>
            </a:lvl3pPr>
            <a:lvl4pPr>
              <a:spcAft>
                <a:spcPts val="300"/>
              </a:spcAft>
              <a:defRPr sz="800"/>
            </a:lvl4pPr>
            <a:lvl5pPr>
              <a:spcAft>
                <a:spcPts val="300"/>
              </a:spcAft>
              <a:defRPr sz="800"/>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87358753"/>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tags" Target="../tags/tag3.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tags" Target="../tags/tag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oleObject" Target="../embeddings/oleObject1.bin"/><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1BF7FD59-AE91-49D1-88B9-7C078A0630A5}"/>
              </a:ext>
            </a:extLst>
          </p:cNvPr>
          <p:cNvGraphicFramePr>
            <a:graphicFrameLocks noChangeAspect="1"/>
          </p:cNvGraphicFramePr>
          <p:nvPr userDrawn="1">
            <p:custDataLst>
              <p:tags r:id="rId41"/>
            </p:custDataLst>
            <p:extLst>
              <p:ext uri="{D42A27DB-BD31-4B8C-83A1-F6EECF244321}">
                <p14:modId xmlns:p14="http://schemas.microsoft.com/office/powerpoint/2010/main" val="384985685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3" imgW="473" imgH="476" progId="TCLayout.ActiveDocument.1">
                  <p:embed/>
                </p:oleObj>
              </mc:Choice>
              <mc:Fallback>
                <p:oleObj name="think-cell Slide" r:id="rId43" imgW="473" imgH="476" progId="TCLayout.ActiveDocument.1">
                  <p:embed/>
                  <p:pic>
                    <p:nvPicPr>
                      <p:cNvPr id="5" name="Object 4" hidden="1">
                        <a:extLst>
                          <a:ext uri="{FF2B5EF4-FFF2-40B4-BE49-F238E27FC236}">
                            <a16:creationId xmlns:a16="http://schemas.microsoft.com/office/drawing/2014/main" id="{1BF7FD59-AE91-49D1-88B9-7C078A0630A5}"/>
                          </a:ext>
                        </a:extLst>
                      </p:cNvPr>
                      <p:cNvPicPr/>
                      <p:nvPr/>
                    </p:nvPicPr>
                    <p:blipFill>
                      <a:blip r:embed="rId44"/>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3ACBF7DF-1D99-4161-ABAF-F3BAEE112C32}"/>
              </a:ext>
            </a:extLst>
          </p:cNvPr>
          <p:cNvSpPr/>
          <p:nvPr userDrawn="1">
            <p:custDataLst>
              <p:tags r:id="rId42"/>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3800" b="0" i="0" baseline="0" dirty="0">
              <a:solidFill>
                <a:schemeClr val="bg1"/>
              </a:solidFill>
              <a:latin typeface="KPMG Extralight" panose="020B0303030202040204" pitchFamily="34" charset="0"/>
              <a:ea typeface="+mj-ea"/>
              <a:cs typeface="+mj-cs"/>
              <a:sym typeface="KPMG Extralight" panose="020B0303030202040204" pitchFamily="34" charset="0"/>
            </a:endParaRPr>
          </a:p>
        </p:txBody>
      </p:sp>
      <p:sp>
        <p:nvSpPr>
          <p:cNvPr id="2" name="Title Placeholder 1"/>
          <p:cNvSpPr>
            <a:spLocks noGrp="1"/>
          </p:cNvSpPr>
          <p:nvPr>
            <p:ph type="title"/>
          </p:nvPr>
        </p:nvSpPr>
        <p:spPr>
          <a:xfrm>
            <a:off x="825600" y="451575"/>
            <a:ext cx="8254800" cy="723600"/>
          </a:xfrm>
          <a:prstGeom prst="rect">
            <a:avLst/>
          </a:prstGeom>
        </p:spPr>
        <p:txBody>
          <a:bodyPr vert="horz" lIns="0" tIns="0" rIns="0" bIns="0" rtlCol="0" anchor="t"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825600" y="1422400"/>
            <a:ext cx="8254800" cy="4604400"/>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9" name="Shape 8"/>
          <p:cNvSpPr txBox="1">
            <a:spLocks/>
          </p:cNvSpPr>
          <p:nvPr userDrawn="1"/>
        </p:nvSpPr>
        <p:spPr>
          <a:xfrm>
            <a:off x="8701088" y="6320118"/>
            <a:ext cx="390050" cy="149412"/>
          </a:xfrm>
          <a:prstGeom prst="rect">
            <a:avLst/>
          </a:prstGeom>
        </p:spPr>
        <p:txBody>
          <a:bodyPr lIns="0" tIns="0" rIns="0" bIns="0" anchor="t" anchorCtr="0"/>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CB4B4D-7CA3-9044-876B-883B54F8677D}" type="slidenum">
              <a:rPr lang="en-US" sz="900" smtClean="0">
                <a:solidFill>
                  <a:schemeClr val="tx2"/>
                </a:solidFill>
                <a:latin typeface="+mn-lt"/>
                <a:ea typeface="Arial"/>
                <a:cs typeface="Arial" panose="020B0604020202020204" pitchFamily="34" charset="0"/>
              </a:rPr>
              <a:pPr algn="r"/>
              <a:t>‹#›</a:t>
            </a:fld>
            <a:endParaRPr lang="en-US" sz="900" dirty="0">
              <a:solidFill>
                <a:schemeClr val="tx2"/>
              </a:solidFill>
              <a:latin typeface="+mn-lt"/>
              <a:ea typeface="Arial"/>
              <a:cs typeface="Arial" panose="020B0604020202020204" pitchFamily="34" charset="0"/>
            </a:endParaRPr>
          </a:p>
        </p:txBody>
      </p:sp>
    </p:spTree>
    <p:extLst>
      <p:ext uri="{BB962C8B-B14F-4D97-AF65-F5344CB8AC3E}">
        <p14:creationId xmlns:p14="http://schemas.microsoft.com/office/powerpoint/2010/main" val="3521449419"/>
      </p:ext>
    </p:extLst>
  </p:cSld>
  <p:clrMap bg1="lt1" tx1="dk1" bg2="lt2" tx2="dk2" accent1="accent1" accent2="accent2" accent3="accent3" accent4="accent4" accent5="accent5" accent6="accent6" hlink="hlink" folHlink="folHlink"/>
  <p:sldLayoutIdLst>
    <p:sldLayoutId id="2147483661" r:id="rId1"/>
    <p:sldLayoutId id="2147483710" r:id="rId2"/>
    <p:sldLayoutId id="2147483709" r:id="rId3"/>
    <p:sldLayoutId id="2147483703" r:id="rId4"/>
    <p:sldLayoutId id="2147483675" r:id="rId5"/>
    <p:sldLayoutId id="2147483680" r:id="rId6"/>
    <p:sldLayoutId id="2147483707" r:id="rId7"/>
    <p:sldLayoutId id="2147483729" r:id="rId8"/>
    <p:sldLayoutId id="2147483708" r:id="rId9"/>
    <p:sldLayoutId id="2147483722" r:id="rId10"/>
    <p:sldLayoutId id="2147483723" r:id="rId11"/>
    <p:sldLayoutId id="2147483724" r:id="rId12"/>
    <p:sldLayoutId id="2147483725" r:id="rId13"/>
    <p:sldLayoutId id="2147483726" r:id="rId14"/>
    <p:sldLayoutId id="2147483727" r:id="rId15"/>
    <p:sldLayoutId id="2147483666" r:id="rId16"/>
    <p:sldLayoutId id="2147483705" r:id="rId17"/>
    <p:sldLayoutId id="2147483689" r:id="rId18"/>
    <p:sldLayoutId id="2147483690" r:id="rId19"/>
    <p:sldLayoutId id="2147483692" r:id="rId20"/>
    <p:sldLayoutId id="2147483693" r:id="rId21"/>
    <p:sldLayoutId id="2147483694" r:id="rId22"/>
    <p:sldLayoutId id="2147483695" r:id="rId23"/>
    <p:sldLayoutId id="2147483701" r:id="rId24"/>
    <p:sldLayoutId id="2147483697" r:id="rId25"/>
    <p:sldLayoutId id="2147483698" r:id="rId26"/>
    <p:sldLayoutId id="2147483699" r:id="rId27"/>
    <p:sldLayoutId id="2147483711" r:id="rId28"/>
    <p:sldLayoutId id="2147483712" r:id="rId29"/>
    <p:sldLayoutId id="2147483682" r:id="rId30"/>
    <p:sldLayoutId id="2147483683" r:id="rId31"/>
    <p:sldLayoutId id="2147483684" r:id="rId32"/>
    <p:sldLayoutId id="2147483685" r:id="rId33"/>
    <p:sldLayoutId id="2147483720" r:id="rId34"/>
    <p:sldLayoutId id="2147483721" r:id="rId35"/>
    <p:sldLayoutId id="2147483719" r:id="rId36"/>
    <p:sldLayoutId id="2147483728" r:id="rId37"/>
    <p:sldLayoutId id="2147483667" r:id="rId38"/>
    <p:sldLayoutId id="2147483730" r:id="rId39"/>
  </p:sldLayoutIdLst>
  <p:txStyles>
    <p:titleStyle>
      <a:lvl1pPr algn="l" defTabSz="914400" rtl="0" eaLnBrk="1" latinLnBrk="0" hangingPunct="1">
        <a:lnSpc>
          <a:spcPct val="70000"/>
        </a:lnSpc>
        <a:spcBef>
          <a:spcPct val="0"/>
        </a:spcBef>
        <a:buNone/>
        <a:defRPr sz="3800" kern="1200">
          <a:solidFill>
            <a:schemeClr val="tx2"/>
          </a:solidFill>
          <a:latin typeface="+mj-lt"/>
          <a:ea typeface="+mj-ea"/>
          <a:cs typeface="+mj-cs"/>
        </a:defRPr>
      </a:lvl1pPr>
    </p:titleStyle>
    <p:bodyStyle>
      <a:lvl1pPr marL="0" indent="0" algn="l" defTabSz="914400" rtl="0" eaLnBrk="1" latinLnBrk="0" hangingPunct="1">
        <a:lnSpc>
          <a:spcPct val="100000"/>
        </a:lnSpc>
        <a:spcBef>
          <a:spcPts val="0"/>
        </a:spcBef>
        <a:spcAft>
          <a:spcPts val="600"/>
        </a:spcAft>
        <a:buFontTx/>
        <a:buNone/>
        <a:defRPr sz="900" b="1" kern="1200">
          <a:solidFill>
            <a:schemeClr val="tx2"/>
          </a:solidFill>
          <a:latin typeface="+mn-lt"/>
          <a:ea typeface="+mn-ea"/>
          <a:cs typeface="+mn-cs"/>
        </a:defRPr>
      </a:lvl1pPr>
      <a:lvl2pPr marL="0" indent="0" algn="l" defTabSz="914400" rtl="0" eaLnBrk="1" latinLnBrk="0" hangingPunct="1">
        <a:lnSpc>
          <a:spcPct val="100000"/>
        </a:lnSpc>
        <a:spcBef>
          <a:spcPts val="0"/>
        </a:spcBef>
        <a:spcAft>
          <a:spcPts val="600"/>
        </a:spcAft>
        <a:buFontTx/>
        <a:buNone/>
        <a:defRPr sz="900" kern="1200">
          <a:solidFill>
            <a:schemeClr val="tx2"/>
          </a:solidFill>
          <a:latin typeface="+mn-lt"/>
          <a:ea typeface="+mn-ea"/>
          <a:cs typeface="+mn-cs"/>
        </a:defRPr>
      </a:lvl2pPr>
      <a:lvl3pPr marL="216000" indent="-216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900" kern="1200">
          <a:solidFill>
            <a:schemeClr val="tx2"/>
          </a:solidFill>
          <a:latin typeface="+mn-lt"/>
          <a:ea typeface="+mn-ea"/>
          <a:cs typeface="+mn-cs"/>
        </a:defRPr>
      </a:lvl3pPr>
      <a:lvl4pPr marL="360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900" kern="1200">
          <a:solidFill>
            <a:schemeClr val="tx2"/>
          </a:solidFill>
          <a:latin typeface="+mn-lt"/>
          <a:ea typeface="+mn-ea"/>
          <a:cs typeface="+mn-cs"/>
        </a:defRPr>
      </a:lvl4pPr>
      <a:lvl5pPr marL="576000" indent="-216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900" kern="1200" baseline="0">
          <a:solidFill>
            <a:schemeClr val="tx2"/>
          </a:solidFill>
          <a:latin typeface="+mn-lt"/>
          <a:ea typeface="+mn-ea"/>
          <a:cs typeface="+mn-cs"/>
        </a:defRPr>
      </a:lvl5pPr>
      <a:lvl6pPr marL="1098000" indent="-230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900" kern="1200">
          <a:solidFill>
            <a:schemeClr val="tx2"/>
          </a:solidFill>
          <a:latin typeface="+mn-lt"/>
          <a:ea typeface="+mn-ea"/>
          <a:cs typeface="+mn-cs"/>
        </a:defRPr>
      </a:lvl6pPr>
      <a:lvl7pPr marL="13716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900" kern="1200">
          <a:solidFill>
            <a:schemeClr val="tx2"/>
          </a:solidFill>
          <a:latin typeface="+mn-lt"/>
          <a:ea typeface="+mn-ea"/>
          <a:cs typeface="+mn-cs"/>
        </a:defRPr>
      </a:lvl7pPr>
      <a:lvl8pPr marL="1645200" indent="-2286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900" kern="1200">
          <a:solidFill>
            <a:schemeClr val="tx2"/>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793" userDrawn="1">
          <p15:clr>
            <a:srgbClr val="F26B43"/>
          </p15:clr>
        </p15:guide>
        <p15:guide id="2" pos="513" userDrawn="1">
          <p15:clr>
            <a:srgbClr val="F26B43"/>
          </p15:clr>
        </p15:guide>
        <p15:guide id="3" pos="5727" userDrawn="1">
          <p15:clr>
            <a:srgbClr val="F26B43"/>
          </p15:clr>
        </p15:guide>
        <p15:guide id="4" orient="horz" pos="742" userDrawn="1">
          <p15:clr>
            <a:srgbClr val="F26B43"/>
          </p15:clr>
        </p15:guide>
        <p15:guide id="6" orient="horz" pos="279" userDrawn="1">
          <p15:clr>
            <a:srgbClr val="F26B43"/>
          </p15:clr>
        </p15:guide>
        <p15:guide id="7" orient="horz" pos="89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9.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tags" Target="../tags/tag12.xml"/><Relationship Id="rId1" Type="http://schemas.openxmlformats.org/officeDocument/2006/relationships/tags" Target="../tags/tag11.xml"/><Relationship Id="rId5" Type="http://schemas.openxmlformats.org/officeDocument/2006/relationships/image" Target="../media/image1.emf"/><Relationship Id="rId4" Type="http://schemas.openxmlformats.org/officeDocument/2006/relationships/oleObject" Target="../embeddings/oleObject4.bin"/></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tags" Target="../tags/tag14.xml"/><Relationship Id="rId1" Type="http://schemas.openxmlformats.org/officeDocument/2006/relationships/tags" Target="../tags/tag13.xml"/><Relationship Id="rId5" Type="http://schemas.openxmlformats.org/officeDocument/2006/relationships/image" Target="../media/image1.emf"/><Relationship Id="rId4" Type="http://schemas.openxmlformats.org/officeDocument/2006/relationships/oleObject" Target="../embeddings/oleObject5.bin"/></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tags" Target="../tags/tag16.xml"/><Relationship Id="rId1" Type="http://schemas.openxmlformats.org/officeDocument/2006/relationships/tags" Target="../tags/tag15.xml"/><Relationship Id="rId5" Type="http://schemas.openxmlformats.org/officeDocument/2006/relationships/image" Target="../media/image1.emf"/><Relationship Id="rId4" Type="http://schemas.openxmlformats.org/officeDocument/2006/relationships/oleObject" Target="../embeddings/oleObject6.bin"/></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image" Target="../media/image9.png"/><Relationship Id="rId5" Type="http://schemas.openxmlformats.org/officeDocument/2006/relationships/image" Target="../media/image1.emf"/><Relationship Id="rId4" Type="http://schemas.openxmlformats.org/officeDocument/2006/relationships/oleObject" Target="../embeddings/oleObject7.bin"/></Relationships>
</file>

<file path=ppt/slides/_rels/slide6.xml.rels><?xml version="1.0" encoding="UTF-8" standalone="yes"?>
<Relationships xmlns="http://schemas.openxmlformats.org/package/2006/relationships"><Relationship Id="rId8" Type="http://schemas.openxmlformats.org/officeDocument/2006/relationships/chart" Target="../charts/chart3.xml"/><Relationship Id="rId3" Type="http://schemas.openxmlformats.org/officeDocument/2006/relationships/slideLayout" Target="../slideLayouts/slideLayout17.xml"/><Relationship Id="rId7" Type="http://schemas.openxmlformats.org/officeDocument/2006/relationships/chart" Target="../charts/chart2.xml"/><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image" Target="../media/image1.emf"/><Relationship Id="rId5" Type="http://schemas.openxmlformats.org/officeDocument/2006/relationships/oleObject" Target="../embeddings/oleObject8.bin"/><Relationship Id="rId4"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8"/>
          </p:nvPr>
        </p:nvSpPr>
        <p:spPr>
          <a:xfrm>
            <a:off x="1282524" y="1574510"/>
            <a:ext cx="2757475" cy="828378"/>
          </a:xfrm>
        </p:spPr>
        <p:txBody>
          <a:bodyPr/>
          <a:lstStyle/>
          <a:p>
            <a:pPr>
              <a:lnSpc>
                <a:spcPct val="100000"/>
              </a:lnSpc>
            </a:pPr>
            <a:r>
              <a:rPr lang="ro-RO" sz="1950" dirty="0">
                <a:solidFill>
                  <a:srgbClr val="007FBD"/>
                </a:solidFill>
              </a:rPr>
              <a:t>Analiză /</a:t>
            </a:r>
          </a:p>
          <a:p>
            <a:pPr>
              <a:lnSpc>
                <a:spcPct val="100000"/>
              </a:lnSpc>
            </a:pPr>
            <a:r>
              <a:rPr lang="ro-RO" sz="1950" dirty="0">
                <a:solidFill>
                  <a:srgbClr val="007FBD"/>
                </a:solidFill>
              </a:rPr>
              <a:t>Studiu de </a:t>
            </a:r>
          </a:p>
          <a:p>
            <a:pPr>
              <a:lnSpc>
                <a:spcPct val="100000"/>
              </a:lnSpc>
            </a:pPr>
            <a:r>
              <a:rPr lang="ro-RO" sz="1950" dirty="0">
                <a:solidFill>
                  <a:srgbClr val="007FBD"/>
                </a:solidFill>
              </a:rPr>
              <a:t>Prefezabilitate</a:t>
            </a:r>
          </a:p>
          <a:p>
            <a:pPr>
              <a:lnSpc>
                <a:spcPct val="100000"/>
              </a:lnSpc>
            </a:pPr>
            <a:endParaRPr lang="ro-RO" sz="1950" dirty="0">
              <a:solidFill>
                <a:srgbClr val="007FBD"/>
              </a:solidFill>
            </a:endParaRPr>
          </a:p>
          <a:p>
            <a:pPr>
              <a:lnSpc>
                <a:spcPct val="100000"/>
              </a:lnSpc>
            </a:pPr>
            <a:r>
              <a:rPr lang="ro-RO" sz="1950" dirty="0">
                <a:solidFill>
                  <a:srgbClr val="007FBD"/>
                </a:solidFill>
              </a:rPr>
              <a:t>(Sumar)</a:t>
            </a:r>
          </a:p>
        </p:txBody>
      </p:sp>
      <p:sp>
        <p:nvSpPr>
          <p:cNvPr id="3" name="Title 2"/>
          <p:cNvSpPr>
            <a:spLocks noGrp="1"/>
          </p:cNvSpPr>
          <p:nvPr>
            <p:ph type="title"/>
          </p:nvPr>
        </p:nvSpPr>
        <p:spPr>
          <a:xfrm>
            <a:off x="3917644" y="5329864"/>
            <a:ext cx="5452132" cy="418241"/>
          </a:xfrm>
          <a:solidFill>
            <a:srgbClr val="007FBD"/>
          </a:solidFill>
          <a:scene3d>
            <a:camera prst="orthographicFront">
              <a:rot lat="0" lon="0" rev="0"/>
            </a:camera>
            <a:lightRig rig="threePt" dir="t">
              <a:rot lat="0" lon="0" rev="1200000"/>
            </a:lightRig>
          </a:scene3d>
        </p:spPr>
        <p:style>
          <a:lnRef idx="0">
            <a:schemeClr val="accent4"/>
          </a:lnRef>
          <a:fillRef idx="3">
            <a:schemeClr val="accent4"/>
          </a:fillRef>
          <a:effectRef idx="3">
            <a:schemeClr val="accent4"/>
          </a:effectRef>
          <a:fontRef idx="minor">
            <a:schemeClr val="lt1"/>
          </a:fontRef>
        </p:style>
        <p:txBody>
          <a:bodyPr vert="horz" wrap="square" lIns="360000" tIns="58508" rIns="0" bIns="58508" rtlCol="0" anchor="ctr" anchorCtr="0">
            <a:spAutoFit/>
          </a:bodyPr>
          <a:lstStyle/>
          <a:p>
            <a:pPr>
              <a:lnSpc>
                <a:spcPct val="100000"/>
              </a:lnSpc>
            </a:pPr>
            <a:r>
              <a:rPr lang="ro-RO" sz="1950" dirty="0">
                <a:solidFill>
                  <a:schemeClr val="bg1"/>
                </a:solidFill>
              </a:rPr>
              <a:t>Proiect</a:t>
            </a:r>
            <a:r>
              <a:rPr lang="en-US" sz="1950" dirty="0">
                <a:solidFill>
                  <a:schemeClr val="bg1"/>
                </a:solidFill>
              </a:rPr>
              <a:t> de </a:t>
            </a:r>
            <a:r>
              <a:rPr lang="en-US" sz="1950" dirty="0" err="1">
                <a:solidFill>
                  <a:schemeClr val="bg1"/>
                </a:solidFill>
              </a:rPr>
              <a:t>Stocare</a:t>
            </a:r>
            <a:r>
              <a:rPr lang="en-US" sz="1950" dirty="0">
                <a:solidFill>
                  <a:schemeClr val="bg1"/>
                </a:solidFill>
              </a:rPr>
              <a:t> de </a:t>
            </a:r>
            <a:r>
              <a:rPr lang="en-US" sz="1950" dirty="0" err="1">
                <a:solidFill>
                  <a:schemeClr val="bg1"/>
                </a:solidFill>
              </a:rPr>
              <a:t>energie</a:t>
            </a:r>
            <a:r>
              <a:rPr lang="en-US" sz="1950" dirty="0">
                <a:solidFill>
                  <a:schemeClr val="bg1"/>
                </a:solidFill>
              </a:rPr>
              <a:t> electric</a:t>
            </a:r>
            <a:r>
              <a:rPr lang="ro-RO" sz="1950" dirty="0">
                <a:solidFill>
                  <a:schemeClr val="bg1"/>
                </a:solidFill>
              </a:rPr>
              <a:t>ă</a:t>
            </a:r>
            <a:r>
              <a:rPr lang="en-US" sz="1950" dirty="0">
                <a:solidFill>
                  <a:schemeClr val="bg1"/>
                </a:solidFill>
              </a:rPr>
              <a:t> </a:t>
            </a:r>
            <a:r>
              <a:rPr lang="ro-RO" sz="1950" dirty="0">
                <a:solidFill>
                  <a:schemeClr val="bg1"/>
                </a:solidFill>
              </a:rPr>
              <a:t>în baterii</a:t>
            </a:r>
          </a:p>
        </p:txBody>
      </p:sp>
      <p:sp>
        <p:nvSpPr>
          <p:cNvPr id="11" name="Slide Number Placeholder 10"/>
          <p:cNvSpPr>
            <a:spLocks noGrp="1"/>
          </p:cNvSpPr>
          <p:nvPr>
            <p:ph type="sldNum" sz="quarter" idx="11"/>
          </p:nvPr>
        </p:nvSpPr>
        <p:spPr>
          <a:xfrm>
            <a:off x="8103305" y="787712"/>
            <a:ext cx="11222" cy="25071"/>
          </a:xfrm>
        </p:spPr>
        <p:txBody>
          <a:bodyPr/>
          <a:lstStyle/>
          <a:p>
            <a:pPr defTabSz="743041" fontAlgn="base">
              <a:spcBef>
                <a:spcPct val="0"/>
              </a:spcBef>
              <a:spcAft>
                <a:spcPct val="0"/>
              </a:spcAft>
              <a:defRPr/>
            </a:pPr>
            <a:fld id="{01940DDA-0656-452C-A408-68789653BD9B}" type="slidenum">
              <a:rPr lang="en-US">
                <a:solidFill>
                  <a:srgbClr val="FFFFFF">
                    <a:lumMod val="75000"/>
                  </a:srgbClr>
                </a:solidFill>
                <a:latin typeface="Arial" panose="020B0604020202020204"/>
              </a:rPr>
              <a:pPr defTabSz="743041" fontAlgn="base">
                <a:spcBef>
                  <a:spcPct val="0"/>
                </a:spcBef>
                <a:spcAft>
                  <a:spcPct val="0"/>
                </a:spcAft>
                <a:defRPr/>
              </a:pPr>
              <a:t>1</a:t>
            </a:fld>
            <a:endParaRPr lang="en-US" dirty="0">
              <a:solidFill>
                <a:srgbClr val="FFFFFF">
                  <a:lumMod val="75000"/>
                </a:srgbClr>
              </a:solidFill>
              <a:latin typeface="Arial" panose="020B0604020202020204"/>
            </a:endParaRPr>
          </a:p>
        </p:txBody>
      </p:sp>
      <p:sp>
        <p:nvSpPr>
          <p:cNvPr id="10" name="Text Placeholder 1"/>
          <p:cNvSpPr txBox="1">
            <a:spLocks/>
          </p:cNvSpPr>
          <p:nvPr/>
        </p:nvSpPr>
        <p:spPr>
          <a:xfrm>
            <a:off x="1434605" y="5723696"/>
            <a:ext cx="1546429" cy="297123"/>
          </a:xfrm>
          <a:prstGeom prst="rect">
            <a:avLst/>
          </a:prstGeom>
        </p:spPr>
        <p:txBody>
          <a:bodyPr vert="horz" wrap="square" lIns="292538" tIns="0" rIns="0" bIns="0" rtlCol="0" anchor="t" anchorCtr="0">
            <a:noAutofit/>
          </a:bodyPr>
          <a:lstStyle>
            <a:lvl1pPr marL="0" indent="0" algn="l" defTabSz="914400" rtl="0" eaLnBrk="1" latinLnBrk="0" hangingPunct="1">
              <a:lnSpc>
                <a:spcPct val="90000"/>
              </a:lnSpc>
              <a:spcBef>
                <a:spcPts val="0"/>
              </a:spcBef>
              <a:buFont typeface="Arial Narrow" pitchFamily="34" charset="0"/>
              <a:buNone/>
              <a:defRPr lang="en-US" sz="1700" b="0" i="0" kern="1200" baseline="0">
                <a:solidFill>
                  <a:schemeClr val="tx1"/>
                </a:solidFill>
                <a:latin typeface="+mn-lt"/>
                <a:ea typeface="+mn-ea"/>
                <a:cs typeface="+mn-cs"/>
                <a:sym typeface="+mn-lt"/>
              </a:defRPr>
            </a:lvl1pPr>
            <a:lvl2pPr marL="230400" indent="-230400" algn="l" defTabSz="914400" rtl="0" eaLnBrk="1" latinLnBrk="0" hangingPunct="1">
              <a:lnSpc>
                <a:spcPct val="90000"/>
              </a:lnSpc>
              <a:spcBef>
                <a:spcPts val="0"/>
              </a:spcBef>
              <a:buFont typeface="Arial" panose="020B0604020202020204" pitchFamily="34" charset="0"/>
              <a:buChar char="•"/>
              <a:defRPr lang="en-US" sz="1700" b="0" kern="1200">
                <a:solidFill>
                  <a:schemeClr val="tx1"/>
                </a:solidFill>
                <a:latin typeface="+mn-lt"/>
                <a:ea typeface="+mn-ea"/>
                <a:cs typeface="+mn-cs"/>
                <a:sym typeface="+mn-lt"/>
              </a:defRPr>
            </a:lvl2pPr>
            <a:lvl3pPr marL="482400" indent="-234000" algn="l" defTabSz="914400" rtl="0" eaLnBrk="1" latinLnBrk="0" hangingPunct="1">
              <a:lnSpc>
                <a:spcPct val="90000"/>
              </a:lnSpc>
              <a:spcBef>
                <a:spcPts val="0"/>
              </a:spcBef>
              <a:buFont typeface="Arial Narrow" pitchFamily="34" charset="0"/>
              <a:buChar char="–"/>
              <a:defRPr lang="en-US" sz="1700" b="0" kern="1200">
                <a:solidFill>
                  <a:schemeClr val="tx1"/>
                </a:solidFill>
                <a:latin typeface="+mn-lt"/>
                <a:ea typeface="+mn-ea"/>
                <a:cs typeface="+mn-cs"/>
                <a:sym typeface="+mn-lt"/>
              </a:defRPr>
            </a:lvl3pPr>
            <a:lvl4pPr marL="698400" indent="-201600" algn="l" defTabSz="914400" rtl="0" eaLnBrk="1" latinLnBrk="0" hangingPunct="1">
              <a:lnSpc>
                <a:spcPct val="90000"/>
              </a:lnSpc>
              <a:spcBef>
                <a:spcPts val="0"/>
              </a:spcBef>
              <a:buFont typeface="Arial Narrow" pitchFamily="34" charset="0"/>
              <a:buChar char="-"/>
              <a:defRPr lang="en-US" sz="1700" b="0" kern="1200">
                <a:solidFill>
                  <a:schemeClr val="tx1"/>
                </a:solidFill>
                <a:latin typeface="+mn-lt"/>
                <a:ea typeface="+mn-ea"/>
                <a:cs typeface="+mn-cs"/>
                <a:sym typeface="+mn-lt"/>
              </a:defRPr>
            </a:lvl4pPr>
            <a:lvl5pPr marL="698400" indent="0" algn="l" defTabSz="914400" rtl="0" eaLnBrk="1" latinLnBrk="0" hangingPunct="1">
              <a:lnSpc>
                <a:spcPct val="90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nSpc>
                <a:spcPct val="100000"/>
              </a:lnSpc>
            </a:pPr>
            <a:r>
              <a:rPr lang="ro-RO" sz="1950" dirty="0">
                <a:solidFill>
                  <a:srgbClr val="007FBD"/>
                </a:solidFill>
              </a:rPr>
              <a:t>10.05.202</a:t>
            </a:r>
            <a:r>
              <a:rPr lang="en-US" sz="1950" dirty="0">
                <a:solidFill>
                  <a:srgbClr val="007FBD"/>
                </a:solidFill>
              </a:rPr>
              <a:t>1</a:t>
            </a:r>
            <a:r>
              <a:rPr lang="ro-RO" sz="1950" dirty="0">
                <a:solidFill>
                  <a:srgbClr val="007FBD"/>
                </a:solidFill>
              </a:rPr>
              <a:t> </a:t>
            </a:r>
          </a:p>
        </p:txBody>
      </p:sp>
      <p:pic>
        <p:nvPicPr>
          <p:cNvPr id="41986" name="Picture 2" descr="A typical lithium-ion battery system can store and regulate wind energy for the electric grid.">
            <a:extLst>
              <a:ext uri="{FF2B5EF4-FFF2-40B4-BE49-F238E27FC236}">
                <a16:creationId xmlns:a16="http://schemas.microsoft.com/office/drawing/2014/main" id="{01BD0515-D3CC-4B53-95CA-68785CEB8D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17643" y="945782"/>
            <a:ext cx="5452132" cy="40869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64336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C015FF96-29F9-40F7-BB0A-6931C175E066}"/>
              </a:ext>
            </a:extLst>
          </p:cNvPr>
          <p:cNvGraphicFramePr>
            <a:graphicFrameLocks noChangeAspect="1"/>
          </p:cNvGraphicFramePr>
          <p:nvPr>
            <p:custDataLst>
              <p:tags r:id="rId1"/>
            </p:custDataLst>
            <p:extLst>
              <p:ext uri="{D42A27DB-BD31-4B8C-83A1-F6EECF244321}">
                <p14:modId xmlns:p14="http://schemas.microsoft.com/office/powerpoint/2010/main" val="68732398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73" imgH="476" progId="TCLayout.ActiveDocument.1">
                  <p:embed/>
                </p:oleObj>
              </mc:Choice>
              <mc:Fallback>
                <p:oleObj name="think-cell Slide" r:id="rId4" imgW="473" imgH="476" progId="TCLayout.ActiveDocument.1">
                  <p:embed/>
                  <p:pic>
                    <p:nvPicPr>
                      <p:cNvPr id="6" name="Object 5" hidden="1">
                        <a:extLst>
                          <a:ext uri="{FF2B5EF4-FFF2-40B4-BE49-F238E27FC236}">
                            <a16:creationId xmlns:a16="http://schemas.microsoft.com/office/drawing/2014/main" id="{C015FF96-29F9-40F7-BB0A-6931C175E06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EA6CA688-B0E2-43FE-AEC2-8B8AFC24C3E3}"/>
              </a:ext>
            </a:extLst>
          </p:cNvPr>
          <p:cNvSpPr/>
          <p:nvPr>
            <p:custDataLst>
              <p:tags r:id="rId2"/>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ro-RO" sz="3600" dirty="0">
              <a:solidFill>
                <a:schemeClr val="bg1"/>
              </a:solidFill>
              <a:latin typeface="KPMG Extralight" panose="020B0303030202040204" pitchFamily="34" charset="0"/>
              <a:ea typeface="+mj-ea"/>
              <a:cs typeface="+mj-cs"/>
              <a:sym typeface="KPMG Extralight" panose="020B0303030202040204" pitchFamily="34" charset="0"/>
            </a:endParaRPr>
          </a:p>
        </p:txBody>
      </p:sp>
      <p:sp>
        <p:nvSpPr>
          <p:cNvPr id="2" name="Title 1"/>
          <p:cNvSpPr>
            <a:spLocks noGrp="1"/>
          </p:cNvSpPr>
          <p:nvPr>
            <p:ph type="title"/>
          </p:nvPr>
        </p:nvSpPr>
        <p:spPr>
          <a:xfrm>
            <a:off x="743341" y="334767"/>
            <a:ext cx="8623200" cy="775019"/>
          </a:xfrm>
        </p:spPr>
        <p:txBody>
          <a:bodyPr vert="horz"/>
          <a:lstStyle/>
          <a:p>
            <a:pPr>
              <a:spcBef>
                <a:spcPts val="600"/>
              </a:spcBef>
            </a:pPr>
            <a:r>
              <a:rPr lang="ro-RO" sz="2400" dirty="0">
                <a:solidFill>
                  <a:srgbClr val="00338D"/>
                </a:solidFill>
                <a:latin typeface="Arial" panose="020B0604020202020204" pitchFamily="34" charset="0"/>
                <a:cs typeface="Arial" panose="020B0604020202020204" pitchFamily="34" charset="0"/>
              </a:rPr>
              <a:t>Configurația tehnică, performanțele și costurile aferente </a:t>
            </a:r>
            <a:r>
              <a:rPr lang="pt-BR" sz="2400" dirty="0">
                <a:solidFill>
                  <a:srgbClr val="00338D"/>
                </a:solidFill>
                <a:latin typeface="Arial" panose="020B0604020202020204" pitchFamily="34" charset="0"/>
                <a:cs typeface="Arial" panose="020B0604020202020204" pitchFamily="34" charset="0"/>
              </a:rPr>
              <a:t>Sistem</a:t>
            </a:r>
            <a:r>
              <a:rPr lang="ro-RO" sz="2400" dirty="0">
                <a:solidFill>
                  <a:srgbClr val="00338D"/>
                </a:solidFill>
                <a:latin typeface="Arial" panose="020B0604020202020204" pitchFamily="34" charset="0"/>
                <a:cs typeface="Arial" panose="020B0604020202020204" pitchFamily="34" charset="0"/>
              </a:rPr>
              <a:t>ului</a:t>
            </a:r>
            <a:r>
              <a:rPr lang="pt-BR" sz="2400" dirty="0">
                <a:solidFill>
                  <a:srgbClr val="00338D"/>
                </a:solidFill>
                <a:latin typeface="Arial" panose="020B0604020202020204" pitchFamily="34" charset="0"/>
                <a:cs typeface="Arial" panose="020B0604020202020204" pitchFamily="34" charset="0"/>
              </a:rPr>
              <a:t> de Stocare a Energiei cu Baterii (BESS)</a:t>
            </a:r>
            <a:endParaRPr lang="ro-RO" sz="2400" dirty="0">
              <a:solidFill>
                <a:srgbClr val="00338D"/>
              </a:solidFill>
              <a:latin typeface="Arial" panose="020B0604020202020204" pitchFamily="34" charset="0"/>
              <a:cs typeface="Arial" panose="020B0604020202020204" pitchFamily="34" charset="0"/>
            </a:endParaRPr>
          </a:p>
        </p:txBody>
      </p:sp>
      <p:sp>
        <p:nvSpPr>
          <p:cNvPr id="18" name="Text Placeholder 8">
            <a:extLst>
              <a:ext uri="{FF2B5EF4-FFF2-40B4-BE49-F238E27FC236}">
                <a16:creationId xmlns:a16="http://schemas.microsoft.com/office/drawing/2014/main" id="{C3FE149E-B892-4027-BF5A-6E7F6BFA8C20}"/>
              </a:ext>
            </a:extLst>
          </p:cNvPr>
          <p:cNvSpPr>
            <a:spLocks noGrp="1"/>
          </p:cNvSpPr>
          <p:nvPr/>
        </p:nvSpPr>
        <p:spPr>
          <a:xfrm>
            <a:off x="743341" y="1166936"/>
            <a:ext cx="8348272" cy="310014"/>
          </a:xfrm>
          <a:prstGeom prst="roundRect">
            <a:avLst/>
          </a:prstGeom>
          <a:solidFill>
            <a:schemeClr val="tx2"/>
          </a:solidFill>
          <a:ln w="6350">
            <a:noFill/>
          </a:ln>
        </p:spPr>
        <p:txBody>
          <a:bodyPr vert="horz" lIns="40500" tIns="40500" rIns="40500" bIns="40500" rtlCol="0" anchor="ctr" anchorCtr="0">
            <a:noAutofit/>
          </a:bodyPr>
          <a:lstStyle>
            <a:lvl1pPr marL="0" indent="0" algn="l" defTabSz="914400" rtl="0" eaLnBrk="1" latinLnBrk="0" hangingPunct="1">
              <a:lnSpc>
                <a:spcPct val="100000"/>
              </a:lnSpc>
              <a:spcBef>
                <a:spcPts val="0"/>
              </a:spcBef>
              <a:spcAft>
                <a:spcPts val="600"/>
              </a:spcAft>
              <a:buFontTx/>
              <a:buNone/>
              <a:defRPr sz="900" b="1" kern="1200">
                <a:solidFill>
                  <a:schemeClr val="bg1"/>
                </a:solidFill>
                <a:latin typeface="+mn-lt"/>
                <a:ea typeface="+mn-ea"/>
                <a:cs typeface="+mn-cs"/>
              </a:defRPr>
            </a:lvl1pPr>
            <a:lvl2pPr marL="0" indent="0" algn="l" defTabSz="914400" rtl="0" eaLnBrk="1" latinLnBrk="0" hangingPunct="1">
              <a:lnSpc>
                <a:spcPct val="100000"/>
              </a:lnSpc>
              <a:spcBef>
                <a:spcPts val="0"/>
              </a:spcBef>
              <a:spcAft>
                <a:spcPts val="600"/>
              </a:spcAft>
              <a:buFontTx/>
              <a:buNone/>
              <a:defRPr sz="1400" kern="1200">
                <a:solidFill>
                  <a:schemeClr val="tx2"/>
                </a:solidFill>
                <a:latin typeface="+mn-lt"/>
                <a:ea typeface="+mn-ea"/>
                <a:cs typeface="+mn-cs"/>
              </a:defRPr>
            </a:lvl2pPr>
            <a:lvl3pPr marL="216000" indent="-216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400" kern="1200">
                <a:solidFill>
                  <a:schemeClr val="tx2"/>
                </a:solidFill>
                <a:latin typeface="+mn-lt"/>
                <a:ea typeface="+mn-ea"/>
                <a:cs typeface="+mn-cs"/>
              </a:defRPr>
            </a:lvl3pPr>
            <a:lvl4pPr marL="360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400" kern="1200">
                <a:solidFill>
                  <a:schemeClr val="tx2"/>
                </a:solidFill>
                <a:latin typeface="+mn-lt"/>
                <a:ea typeface="+mn-ea"/>
                <a:cs typeface="+mn-cs"/>
              </a:defRPr>
            </a:lvl4pPr>
            <a:lvl5pPr marL="576000" indent="-216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400" kern="1200" baseline="0">
                <a:solidFill>
                  <a:schemeClr val="tx2"/>
                </a:solidFill>
                <a:latin typeface="+mn-lt"/>
                <a:ea typeface="+mn-ea"/>
                <a:cs typeface="+mn-cs"/>
              </a:defRPr>
            </a:lvl5pPr>
            <a:lvl6pPr marL="1098000" indent="-230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900" kern="1200">
                <a:solidFill>
                  <a:schemeClr val="tx2"/>
                </a:solidFill>
                <a:latin typeface="+mn-lt"/>
                <a:ea typeface="+mn-ea"/>
                <a:cs typeface="+mn-cs"/>
              </a:defRPr>
            </a:lvl6pPr>
            <a:lvl7pPr marL="13716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900" kern="1200">
                <a:solidFill>
                  <a:schemeClr val="tx2"/>
                </a:solidFill>
                <a:latin typeface="+mn-lt"/>
                <a:ea typeface="+mn-ea"/>
                <a:cs typeface="+mn-cs"/>
              </a:defRPr>
            </a:lvl7pPr>
            <a:lvl8pPr marL="1645200" indent="-2286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900" kern="1200">
                <a:solidFill>
                  <a:schemeClr val="tx2"/>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ro-RO" sz="1600" dirty="0">
                <a:latin typeface="Arial" panose="020B0604020202020204" pitchFamily="34" charset="0"/>
                <a:cs typeface="Arial" panose="020B0604020202020204" pitchFamily="34" charset="0"/>
              </a:rPr>
              <a:t>Opțiunea Tehnică </a:t>
            </a:r>
            <a:r>
              <a:rPr lang="en-US" sz="1600" dirty="0" err="1">
                <a:latin typeface="Arial" panose="020B0604020202020204" pitchFamily="34" charset="0"/>
                <a:cs typeface="Arial" panose="020B0604020202020204" pitchFamily="34" charset="0"/>
              </a:rPr>
              <a:t>propusa</a:t>
            </a:r>
            <a:r>
              <a:rPr lang="en-US" sz="1600" dirty="0">
                <a:latin typeface="Arial" panose="020B0604020202020204" pitchFamily="34" charset="0"/>
                <a:cs typeface="Arial" panose="020B0604020202020204" pitchFamily="34" charset="0"/>
              </a:rPr>
              <a:t>:</a:t>
            </a:r>
            <a:r>
              <a:rPr lang="ro-RO" sz="1600" dirty="0">
                <a:latin typeface="Arial" panose="020B0604020202020204" pitchFamily="34" charset="0"/>
                <a:cs typeface="Arial" panose="020B0604020202020204" pitchFamily="34" charset="0"/>
              </a:rPr>
              <a:t> </a:t>
            </a:r>
            <a:r>
              <a:rPr lang="pt-BR" sz="1600" dirty="0">
                <a:latin typeface="Arial" panose="020B0604020202020204" pitchFamily="34" charset="0"/>
                <a:cs typeface="Arial" panose="020B0604020202020204" pitchFamily="34" charset="0"/>
              </a:rPr>
              <a:t>Sistem de Stocare a Energiei cu Baterii</a:t>
            </a:r>
            <a:endParaRPr lang="ro-RO" sz="1600" dirty="0">
              <a:latin typeface="Arial" panose="020B0604020202020204" pitchFamily="34" charset="0"/>
              <a:cs typeface="Arial" panose="020B0604020202020204" pitchFamily="34" charset="0"/>
            </a:endParaRPr>
          </a:p>
        </p:txBody>
      </p:sp>
      <p:sp>
        <p:nvSpPr>
          <p:cNvPr id="19" name="Rectangle 18">
            <a:extLst>
              <a:ext uri="{FF2B5EF4-FFF2-40B4-BE49-F238E27FC236}">
                <a16:creationId xmlns:a16="http://schemas.microsoft.com/office/drawing/2014/main" id="{855202FF-CC70-4AC0-AB48-C57E8DA3D69A}"/>
              </a:ext>
            </a:extLst>
          </p:cNvPr>
          <p:cNvSpPr/>
          <p:nvPr/>
        </p:nvSpPr>
        <p:spPr>
          <a:xfrm>
            <a:off x="743341" y="1925893"/>
            <a:ext cx="8348272" cy="3311013"/>
          </a:xfrm>
          <a:prstGeom prst="rect">
            <a:avLst/>
          </a:prstGeom>
        </p:spPr>
        <p:txBody>
          <a:bodyPr vert="horz" lIns="0" tIns="0" rIns="0" bIns="0" rtlCol="0" anchor="t" anchorCtr="0">
            <a:noAutofit/>
          </a:bodyPr>
          <a:lstStyle/>
          <a:p>
            <a:pPr marL="171450" indent="-171450" algn="just" eaLnBrk="0" fontAlgn="base" hangingPunct="0">
              <a:spcBef>
                <a:spcPct val="0"/>
              </a:spcBef>
              <a:spcAft>
                <a:spcPts val="600"/>
              </a:spcAft>
              <a:buFont typeface="Arial" panose="020B0604020202020204" pitchFamily="34" charset="0"/>
              <a:buChar char="•"/>
            </a:pPr>
            <a:r>
              <a:rPr lang="ro-RO" sz="1600" dirty="0">
                <a:solidFill>
                  <a:schemeClr val="bg2">
                    <a:lumMod val="75000"/>
                  </a:schemeClr>
                </a:solidFill>
                <a:latin typeface="Arial" panose="020B0604020202020204" pitchFamily="34" charset="0"/>
                <a:cs typeface="Times New Roman" panose="02020603050405020304" pitchFamily="18" charset="0"/>
              </a:rPr>
              <a:t>Soluția tehnică optimă Centrală electrică cu </a:t>
            </a:r>
            <a:r>
              <a:rPr lang="pt-BR" sz="1600" dirty="0">
                <a:solidFill>
                  <a:schemeClr val="bg2">
                    <a:lumMod val="75000"/>
                  </a:schemeClr>
                </a:solidFill>
                <a:latin typeface="Arial" panose="020B0604020202020204" pitchFamily="34" charset="0"/>
                <a:cs typeface="Times New Roman" panose="02020603050405020304" pitchFamily="18" charset="0"/>
              </a:rPr>
              <a:t>Sistem de Stocare a Energiei cu Baterii (BESS</a:t>
            </a:r>
            <a:r>
              <a:rPr lang="ro-RO" sz="1600" dirty="0">
                <a:solidFill>
                  <a:schemeClr val="bg2">
                    <a:lumMod val="75000"/>
                  </a:schemeClr>
                </a:solidFill>
                <a:latin typeface="Arial" panose="020B0604020202020204" pitchFamily="34" charset="0"/>
                <a:cs typeface="Times New Roman" panose="02020603050405020304" pitchFamily="18" charset="0"/>
              </a:rPr>
              <a:t>) </a:t>
            </a:r>
            <a:endParaRPr lang="en-US" sz="1600" dirty="0">
              <a:solidFill>
                <a:schemeClr val="bg2">
                  <a:lumMod val="75000"/>
                </a:schemeClr>
              </a:solidFill>
              <a:latin typeface="Arial" panose="020B0604020202020204" pitchFamily="34" charset="0"/>
              <a:cs typeface="Times New Roman" panose="02020603050405020304" pitchFamily="18" charset="0"/>
            </a:endParaRPr>
          </a:p>
          <a:p>
            <a:pPr marL="171450" indent="-171450" algn="just" eaLnBrk="0" fontAlgn="base" hangingPunct="0">
              <a:spcBef>
                <a:spcPct val="0"/>
              </a:spcBef>
              <a:spcAft>
                <a:spcPts val="600"/>
              </a:spcAft>
              <a:buFont typeface="Arial" panose="020B0604020202020204" pitchFamily="34" charset="0"/>
              <a:buChar char="•"/>
            </a:pPr>
            <a:r>
              <a:rPr lang="en-US" sz="1600" dirty="0" err="1">
                <a:solidFill>
                  <a:schemeClr val="bg2">
                    <a:lumMod val="75000"/>
                  </a:schemeClr>
                </a:solidFill>
                <a:latin typeface="Arial" panose="020B0604020202020204" pitchFamily="34" charset="0"/>
                <a:cs typeface="Times New Roman" panose="02020603050405020304" pitchFamily="18" charset="0"/>
              </a:rPr>
              <a:t>Putere</a:t>
            </a:r>
            <a:r>
              <a:rPr lang="en-US" sz="1600" dirty="0">
                <a:solidFill>
                  <a:schemeClr val="bg2">
                    <a:lumMod val="75000"/>
                  </a:schemeClr>
                </a:solidFill>
                <a:latin typeface="Arial" panose="020B0604020202020204" pitchFamily="34" charset="0"/>
                <a:cs typeface="Times New Roman" panose="02020603050405020304" pitchFamily="18" charset="0"/>
              </a:rPr>
              <a:t> </a:t>
            </a:r>
            <a:r>
              <a:rPr lang="en-US" sz="1600" dirty="0" err="1">
                <a:solidFill>
                  <a:schemeClr val="bg2">
                    <a:lumMod val="75000"/>
                  </a:schemeClr>
                </a:solidFill>
                <a:latin typeface="Arial" panose="020B0604020202020204" pitchFamily="34" charset="0"/>
                <a:cs typeface="Times New Roman" panose="02020603050405020304" pitchFamily="18" charset="0"/>
              </a:rPr>
              <a:t>instalat</a:t>
            </a:r>
            <a:r>
              <a:rPr lang="ro-RO" sz="1600" dirty="0">
                <a:solidFill>
                  <a:schemeClr val="bg2">
                    <a:lumMod val="75000"/>
                  </a:schemeClr>
                </a:solidFill>
                <a:latin typeface="Arial" panose="020B0604020202020204" pitchFamily="34" charset="0"/>
                <a:cs typeface="Times New Roman" panose="02020603050405020304" pitchFamily="18" charset="0"/>
              </a:rPr>
              <a:t>ă </a:t>
            </a:r>
            <a:r>
              <a:rPr lang="en-US" sz="1600" dirty="0">
                <a:solidFill>
                  <a:schemeClr val="bg2">
                    <a:lumMod val="75000"/>
                  </a:schemeClr>
                </a:solidFill>
                <a:latin typeface="Arial" panose="020B0604020202020204" pitchFamily="34" charset="0"/>
                <a:cs typeface="Times New Roman" panose="02020603050405020304" pitchFamily="18" charset="0"/>
              </a:rPr>
              <a:t>net</a:t>
            </a:r>
            <a:r>
              <a:rPr lang="ro-RO" sz="1600" dirty="0">
                <a:solidFill>
                  <a:schemeClr val="bg2">
                    <a:lumMod val="75000"/>
                  </a:schemeClr>
                </a:solidFill>
                <a:latin typeface="Arial" panose="020B0604020202020204" pitchFamily="34" charset="0"/>
                <a:cs typeface="Times New Roman" panose="02020603050405020304" pitchFamily="18" charset="0"/>
              </a:rPr>
              <a:t>ă: </a:t>
            </a:r>
            <a:r>
              <a:rPr lang="en-US" sz="1600" dirty="0">
                <a:solidFill>
                  <a:schemeClr val="bg2">
                    <a:lumMod val="75000"/>
                  </a:schemeClr>
                </a:solidFill>
                <a:latin typeface="Arial" panose="020B0604020202020204" pitchFamily="34" charset="0"/>
                <a:cs typeface="Times New Roman" panose="02020603050405020304" pitchFamily="18" charset="0"/>
              </a:rPr>
              <a:t>50 MW </a:t>
            </a:r>
            <a:r>
              <a:rPr lang="ro-RO" sz="1600" dirty="0">
                <a:solidFill>
                  <a:schemeClr val="bg2">
                    <a:lumMod val="75000"/>
                  </a:schemeClr>
                </a:solidFill>
                <a:latin typeface="Arial" panose="020B0604020202020204" pitchFamily="34" charset="0"/>
                <a:cs typeface="Times New Roman" panose="02020603050405020304" pitchFamily="18" charset="0"/>
              </a:rPr>
              <a:t>cu o c</a:t>
            </a:r>
            <a:r>
              <a:rPr lang="en-US" sz="1600" dirty="0" err="1">
                <a:solidFill>
                  <a:schemeClr val="bg2">
                    <a:lumMod val="75000"/>
                  </a:schemeClr>
                </a:solidFill>
                <a:latin typeface="Arial" panose="020B0604020202020204" pitchFamily="34" charset="0"/>
                <a:cs typeface="Times New Roman" panose="02020603050405020304" pitchFamily="18" charset="0"/>
              </a:rPr>
              <a:t>apacitate</a:t>
            </a:r>
            <a:r>
              <a:rPr lang="en-US" sz="1600" dirty="0">
                <a:solidFill>
                  <a:schemeClr val="bg2">
                    <a:lumMod val="75000"/>
                  </a:schemeClr>
                </a:solidFill>
                <a:latin typeface="Arial" panose="020B0604020202020204" pitchFamily="34" charset="0"/>
                <a:cs typeface="Times New Roman" panose="02020603050405020304" pitchFamily="18" charset="0"/>
              </a:rPr>
              <a:t> </a:t>
            </a:r>
            <a:r>
              <a:rPr lang="en-US" sz="1600" dirty="0" err="1">
                <a:solidFill>
                  <a:schemeClr val="bg2">
                    <a:lumMod val="75000"/>
                  </a:schemeClr>
                </a:solidFill>
                <a:latin typeface="Arial" panose="020B0604020202020204" pitchFamily="34" charset="0"/>
                <a:cs typeface="Times New Roman" panose="02020603050405020304" pitchFamily="18" charset="0"/>
              </a:rPr>
              <a:t>stocare</a:t>
            </a:r>
            <a:r>
              <a:rPr lang="ro-RO" sz="1600" dirty="0">
                <a:solidFill>
                  <a:schemeClr val="bg2">
                    <a:lumMod val="75000"/>
                  </a:schemeClr>
                </a:solidFill>
                <a:latin typeface="Arial" panose="020B0604020202020204" pitchFamily="34" charset="0"/>
                <a:cs typeface="Times New Roman" panose="02020603050405020304" pitchFamily="18" charset="0"/>
              </a:rPr>
              <a:t> de </a:t>
            </a:r>
            <a:r>
              <a:rPr lang="en-US" sz="1600" dirty="0">
                <a:solidFill>
                  <a:schemeClr val="bg2">
                    <a:lumMod val="75000"/>
                  </a:schemeClr>
                </a:solidFill>
                <a:latin typeface="Arial" panose="020B0604020202020204" pitchFamily="34" charset="0"/>
                <a:cs typeface="Times New Roman" panose="02020603050405020304" pitchFamily="18" charset="0"/>
              </a:rPr>
              <a:t>100 </a:t>
            </a:r>
            <a:r>
              <a:rPr lang="ro-RO" sz="1600" dirty="0">
                <a:solidFill>
                  <a:schemeClr val="bg2">
                    <a:lumMod val="75000"/>
                  </a:schemeClr>
                </a:solidFill>
                <a:latin typeface="Arial" panose="020B0604020202020204" pitchFamily="34" charset="0"/>
                <a:cs typeface="Times New Roman" panose="02020603050405020304" pitchFamily="18" charset="0"/>
              </a:rPr>
              <a:t>MWh</a:t>
            </a:r>
          </a:p>
          <a:p>
            <a:pPr marL="171450" indent="-171450" algn="just" eaLnBrk="0" fontAlgn="base" hangingPunct="0">
              <a:spcBef>
                <a:spcPct val="0"/>
              </a:spcBef>
              <a:spcAft>
                <a:spcPts val="600"/>
              </a:spcAft>
              <a:buFont typeface="Arial" panose="020B0604020202020204" pitchFamily="34" charset="0"/>
              <a:buChar char="•"/>
            </a:pPr>
            <a:r>
              <a:rPr lang="ro-RO" sz="1600" dirty="0">
                <a:solidFill>
                  <a:schemeClr val="bg2">
                    <a:lumMod val="75000"/>
                  </a:schemeClr>
                </a:solidFill>
                <a:latin typeface="Arial" panose="020B0604020202020204" pitchFamily="34" charset="0"/>
                <a:cs typeface="Times New Roman" panose="02020603050405020304" pitchFamily="18" charset="0"/>
              </a:rPr>
              <a:t>Sistemele cu baterii Li-ion au devenit rapid motorul industriei stocării energiei. Dezvoltarea producției de serie pe diferite variante (litiu-oxizi de nichel-mangan-cobalt - NMC, fosfat de litiu și fier - LFP și </a:t>
            </a:r>
            <a:r>
              <a:rPr lang="ro-RO" sz="1600" dirty="0" err="1">
                <a:solidFill>
                  <a:schemeClr val="bg2">
                    <a:lumMod val="75000"/>
                  </a:schemeClr>
                </a:solidFill>
                <a:latin typeface="Arial" panose="020B0604020202020204" pitchFamily="34" charset="0"/>
                <a:cs typeface="Times New Roman" panose="02020603050405020304" pitchFamily="18" charset="0"/>
              </a:rPr>
              <a:t>titanat</a:t>
            </a:r>
            <a:r>
              <a:rPr lang="ro-RO" sz="1600" dirty="0">
                <a:solidFill>
                  <a:schemeClr val="bg2">
                    <a:lumMod val="75000"/>
                  </a:schemeClr>
                </a:solidFill>
                <a:latin typeface="Arial" panose="020B0604020202020204" pitchFamily="34" charset="0"/>
                <a:cs typeface="Times New Roman" panose="02020603050405020304" pitchFamily="18" charset="0"/>
              </a:rPr>
              <a:t> de litiu - LTO) a condus la ocuparea unei cote majoritare pe piața stocării energiei (peste 90% din proiectele recente de BESS includ baterii litiu-ion). </a:t>
            </a:r>
            <a:endParaRPr lang="ro-RO" sz="1600" strike="sngStrike" dirty="0">
              <a:solidFill>
                <a:srgbClr val="FF0000"/>
              </a:solidFill>
              <a:latin typeface="Arial" panose="020B0604020202020204" pitchFamily="34" charset="0"/>
              <a:cs typeface="Times New Roman" panose="02020603050405020304" pitchFamily="18" charset="0"/>
            </a:endParaRPr>
          </a:p>
          <a:p>
            <a:pPr marL="171450" indent="-171450" algn="just" eaLnBrk="0" fontAlgn="base" hangingPunct="0">
              <a:spcBef>
                <a:spcPct val="0"/>
              </a:spcBef>
              <a:spcAft>
                <a:spcPts val="600"/>
              </a:spcAft>
              <a:buFont typeface="Arial" panose="020B0604020202020204" pitchFamily="34" charset="0"/>
              <a:buChar char="•"/>
            </a:pPr>
            <a:r>
              <a:rPr lang="ro-RO" sz="1600" dirty="0">
                <a:solidFill>
                  <a:schemeClr val="bg2">
                    <a:lumMod val="75000"/>
                  </a:schemeClr>
                </a:solidFill>
                <a:latin typeface="Arial" panose="020B0604020202020204" pitchFamily="34" charset="0"/>
                <a:cs typeface="Times New Roman" panose="02020603050405020304" pitchFamily="18" charset="0"/>
              </a:rPr>
              <a:t>În mod tipic, celulele Li-ion sunt compuse dintr-un anod de grafit și un catod din unul sau mai mulți oxizi metalici, imersați într-un electrolit sub formă de gel pe bază de săruri de litiu. Pentru aplicațiile staționare, complexul anod-catod-electrolit este încapsulat într-o carcasa metalică de formă prismatică care să permită stivuirea pe orizontală și verticală și conectarea în serie a două sau mai multe celule.   </a:t>
            </a:r>
          </a:p>
          <a:p>
            <a:pPr marL="171450" indent="-171450" algn="just" eaLnBrk="0" fontAlgn="base" hangingPunct="0">
              <a:spcBef>
                <a:spcPct val="0"/>
              </a:spcBef>
              <a:spcAft>
                <a:spcPts val="600"/>
              </a:spcAft>
              <a:buFont typeface="Arial" panose="020B0604020202020204" pitchFamily="34" charset="0"/>
              <a:buChar char="•"/>
            </a:pPr>
            <a:r>
              <a:rPr lang="ro-RO" sz="1600" dirty="0">
                <a:solidFill>
                  <a:schemeClr val="bg2">
                    <a:lumMod val="75000"/>
                  </a:schemeClr>
                </a:solidFill>
                <a:latin typeface="Arial" panose="020B0604020202020204" pitchFamily="34" charset="0"/>
                <a:cs typeface="Times New Roman" panose="02020603050405020304" pitchFamily="18" charset="0"/>
              </a:rPr>
              <a:t>Celulele Li-ion sunt agregate în module de baterii, care se pot containeriza la dimensiuni standard pentru transportul </a:t>
            </a:r>
            <a:r>
              <a:rPr lang="ro-RO" sz="1600" dirty="0" err="1">
                <a:solidFill>
                  <a:schemeClr val="bg2">
                    <a:lumMod val="75000"/>
                  </a:schemeClr>
                </a:solidFill>
                <a:latin typeface="Arial" panose="020B0604020202020204" pitchFamily="34" charset="0"/>
                <a:cs typeface="Times New Roman" panose="02020603050405020304" pitchFamily="18" charset="0"/>
              </a:rPr>
              <a:t>air</a:t>
            </a:r>
            <a:r>
              <a:rPr lang="ro-RO" sz="1600" dirty="0">
                <a:solidFill>
                  <a:schemeClr val="bg2">
                    <a:lumMod val="75000"/>
                  </a:schemeClr>
                </a:solidFill>
                <a:latin typeface="Arial" panose="020B0604020202020204" pitchFamily="34" charset="0"/>
                <a:cs typeface="Times New Roman" panose="02020603050405020304" pitchFamily="18" charset="0"/>
              </a:rPr>
              <a:t>-cargo, feroviar sau oceanic.</a:t>
            </a:r>
          </a:p>
        </p:txBody>
      </p:sp>
    </p:spTree>
    <p:extLst>
      <p:ext uri="{BB962C8B-B14F-4D97-AF65-F5344CB8AC3E}">
        <p14:creationId xmlns:p14="http://schemas.microsoft.com/office/powerpoint/2010/main" val="4012174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C015FF96-29F9-40F7-BB0A-6931C175E066}"/>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73" imgH="476" progId="TCLayout.ActiveDocument.1">
                  <p:embed/>
                </p:oleObj>
              </mc:Choice>
              <mc:Fallback>
                <p:oleObj name="think-cell Slide" r:id="rId4" imgW="473" imgH="476" progId="TCLayout.ActiveDocument.1">
                  <p:embed/>
                  <p:pic>
                    <p:nvPicPr>
                      <p:cNvPr id="6" name="Object 5" hidden="1">
                        <a:extLst>
                          <a:ext uri="{FF2B5EF4-FFF2-40B4-BE49-F238E27FC236}">
                            <a16:creationId xmlns:a16="http://schemas.microsoft.com/office/drawing/2014/main" id="{C015FF96-29F9-40F7-BB0A-6931C175E06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EA6CA688-B0E2-43FE-AEC2-8B8AFC24C3E3}"/>
              </a:ext>
            </a:extLst>
          </p:cNvPr>
          <p:cNvSpPr/>
          <p:nvPr>
            <p:custDataLst>
              <p:tags r:id="rId2"/>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ro-RO" sz="3600" dirty="0">
              <a:solidFill>
                <a:schemeClr val="bg1"/>
              </a:solidFill>
              <a:latin typeface="KPMG Extralight" panose="020B0303030202040204" pitchFamily="34" charset="0"/>
              <a:ea typeface="+mj-ea"/>
              <a:cs typeface="+mj-cs"/>
              <a:sym typeface="KPMG Extralight" panose="020B0303030202040204" pitchFamily="34" charset="0"/>
            </a:endParaRPr>
          </a:p>
        </p:txBody>
      </p:sp>
      <p:sp>
        <p:nvSpPr>
          <p:cNvPr id="2" name="Title 1"/>
          <p:cNvSpPr>
            <a:spLocks noGrp="1"/>
          </p:cNvSpPr>
          <p:nvPr>
            <p:ph type="title"/>
          </p:nvPr>
        </p:nvSpPr>
        <p:spPr>
          <a:xfrm>
            <a:off x="743341" y="362535"/>
            <a:ext cx="8623200" cy="775019"/>
          </a:xfrm>
        </p:spPr>
        <p:txBody>
          <a:bodyPr vert="horz"/>
          <a:lstStyle/>
          <a:p>
            <a:pPr>
              <a:spcBef>
                <a:spcPts val="600"/>
              </a:spcBef>
            </a:pPr>
            <a:r>
              <a:rPr lang="ro-RO" sz="2400" dirty="0">
                <a:solidFill>
                  <a:srgbClr val="00338D"/>
                </a:solidFill>
                <a:latin typeface="Arial" panose="020B0604020202020204" pitchFamily="34" charset="0"/>
                <a:cs typeface="Arial" panose="020B0604020202020204" pitchFamily="34" charset="0"/>
              </a:rPr>
              <a:t>Configurația tehnică, performanțele și costurile aferente </a:t>
            </a:r>
            <a:r>
              <a:rPr lang="pt-BR" sz="2400" dirty="0">
                <a:solidFill>
                  <a:srgbClr val="00338D"/>
                </a:solidFill>
                <a:latin typeface="Arial" panose="020B0604020202020204" pitchFamily="34" charset="0"/>
                <a:cs typeface="Arial" panose="020B0604020202020204" pitchFamily="34" charset="0"/>
              </a:rPr>
              <a:t>Sistem</a:t>
            </a:r>
            <a:r>
              <a:rPr lang="ro-RO" sz="2400" dirty="0">
                <a:solidFill>
                  <a:srgbClr val="00338D"/>
                </a:solidFill>
                <a:latin typeface="Arial" panose="020B0604020202020204" pitchFamily="34" charset="0"/>
                <a:cs typeface="Arial" panose="020B0604020202020204" pitchFamily="34" charset="0"/>
              </a:rPr>
              <a:t>ului</a:t>
            </a:r>
            <a:r>
              <a:rPr lang="pt-BR" sz="2400" dirty="0">
                <a:solidFill>
                  <a:srgbClr val="00338D"/>
                </a:solidFill>
                <a:latin typeface="Arial" panose="020B0604020202020204" pitchFamily="34" charset="0"/>
                <a:cs typeface="Arial" panose="020B0604020202020204" pitchFamily="34" charset="0"/>
              </a:rPr>
              <a:t> de Stocare a Energiei cu Baterii (BESS)</a:t>
            </a:r>
            <a:endParaRPr lang="ro-RO" sz="2400" dirty="0">
              <a:solidFill>
                <a:srgbClr val="00338D"/>
              </a:solidFill>
              <a:latin typeface="Arial" panose="020B0604020202020204" pitchFamily="34" charset="0"/>
              <a:cs typeface="Arial" panose="020B0604020202020204" pitchFamily="34" charset="0"/>
            </a:endParaRPr>
          </a:p>
        </p:txBody>
      </p:sp>
      <p:sp>
        <p:nvSpPr>
          <p:cNvPr id="18" name="Text Placeholder 8">
            <a:extLst>
              <a:ext uri="{FF2B5EF4-FFF2-40B4-BE49-F238E27FC236}">
                <a16:creationId xmlns:a16="http://schemas.microsoft.com/office/drawing/2014/main" id="{C3FE149E-B892-4027-BF5A-6E7F6BFA8C20}"/>
              </a:ext>
            </a:extLst>
          </p:cNvPr>
          <p:cNvSpPr>
            <a:spLocks noGrp="1"/>
          </p:cNvSpPr>
          <p:nvPr/>
        </p:nvSpPr>
        <p:spPr>
          <a:xfrm>
            <a:off x="743341" y="1229934"/>
            <a:ext cx="8348272" cy="247453"/>
          </a:xfrm>
          <a:prstGeom prst="roundRect">
            <a:avLst/>
          </a:prstGeom>
          <a:solidFill>
            <a:schemeClr val="tx2"/>
          </a:solidFill>
          <a:ln w="6350">
            <a:noFill/>
          </a:ln>
        </p:spPr>
        <p:txBody>
          <a:bodyPr vert="horz" lIns="40500" tIns="40500" rIns="40500" bIns="40500" rtlCol="0" anchor="ctr" anchorCtr="0">
            <a:noAutofit/>
          </a:bodyPr>
          <a:lstStyle>
            <a:lvl1pPr marL="0" indent="0" algn="l" defTabSz="914400" rtl="0" eaLnBrk="1" latinLnBrk="0" hangingPunct="1">
              <a:lnSpc>
                <a:spcPct val="100000"/>
              </a:lnSpc>
              <a:spcBef>
                <a:spcPts val="0"/>
              </a:spcBef>
              <a:spcAft>
                <a:spcPts val="600"/>
              </a:spcAft>
              <a:buFontTx/>
              <a:buNone/>
              <a:defRPr sz="900" b="1" kern="1200">
                <a:solidFill>
                  <a:schemeClr val="bg1"/>
                </a:solidFill>
                <a:latin typeface="+mn-lt"/>
                <a:ea typeface="+mn-ea"/>
                <a:cs typeface="+mn-cs"/>
              </a:defRPr>
            </a:lvl1pPr>
            <a:lvl2pPr marL="0" indent="0" algn="l" defTabSz="914400" rtl="0" eaLnBrk="1" latinLnBrk="0" hangingPunct="1">
              <a:lnSpc>
                <a:spcPct val="100000"/>
              </a:lnSpc>
              <a:spcBef>
                <a:spcPts val="0"/>
              </a:spcBef>
              <a:spcAft>
                <a:spcPts val="600"/>
              </a:spcAft>
              <a:buFontTx/>
              <a:buNone/>
              <a:defRPr sz="1400" kern="1200">
                <a:solidFill>
                  <a:schemeClr val="tx2"/>
                </a:solidFill>
                <a:latin typeface="+mn-lt"/>
                <a:ea typeface="+mn-ea"/>
                <a:cs typeface="+mn-cs"/>
              </a:defRPr>
            </a:lvl2pPr>
            <a:lvl3pPr marL="216000" indent="-216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400" kern="1200">
                <a:solidFill>
                  <a:schemeClr val="tx2"/>
                </a:solidFill>
                <a:latin typeface="+mn-lt"/>
                <a:ea typeface="+mn-ea"/>
                <a:cs typeface="+mn-cs"/>
              </a:defRPr>
            </a:lvl3pPr>
            <a:lvl4pPr marL="360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400" kern="1200">
                <a:solidFill>
                  <a:schemeClr val="tx2"/>
                </a:solidFill>
                <a:latin typeface="+mn-lt"/>
                <a:ea typeface="+mn-ea"/>
                <a:cs typeface="+mn-cs"/>
              </a:defRPr>
            </a:lvl4pPr>
            <a:lvl5pPr marL="576000" indent="-216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400" kern="1200" baseline="0">
                <a:solidFill>
                  <a:schemeClr val="tx2"/>
                </a:solidFill>
                <a:latin typeface="+mn-lt"/>
                <a:ea typeface="+mn-ea"/>
                <a:cs typeface="+mn-cs"/>
              </a:defRPr>
            </a:lvl5pPr>
            <a:lvl6pPr marL="1098000" indent="-230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900" kern="1200">
                <a:solidFill>
                  <a:schemeClr val="tx2"/>
                </a:solidFill>
                <a:latin typeface="+mn-lt"/>
                <a:ea typeface="+mn-ea"/>
                <a:cs typeface="+mn-cs"/>
              </a:defRPr>
            </a:lvl6pPr>
            <a:lvl7pPr marL="13716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900" kern="1200">
                <a:solidFill>
                  <a:schemeClr val="tx2"/>
                </a:solidFill>
                <a:latin typeface="+mn-lt"/>
                <a:ea typeface="+mn-ea"/>
                <a:cs typeface="+mn-cs"/>
              </a:defRPr>
            </a:lvl7pPr>
            <a:lvl8pPr marL="1645200" indent="-2286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900" kern="1200">
                <a:solidFill>
                  <a:schemeClr val="tx2"/>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ro-RO" sz="1600" dirty="0">
                <a:latin typeface="Arial" panose="020B0604020202020204" pitchFamily="34" charset="0"/>
                <a:cs typeface="Arial" panose="020B0604020202020204" pitchFamily="34" charset="0"/>
              </a:rPr>
              <a:t>Sumar analiza </a:t>
            </a:r>
            <a:r>
              <a:rPr lang="ro-RO" sz="1600" dirty="0" err="1">
                <a:latin typeface="Arial" panose="020B0604020202020204" pitchFamily="34" charset="0"/>
                <a:cs typeface="Arial" panose="020B0604020202020204" pitchFamily="34" charset="0"/>
              </a:rPr>
              <a:t>Tehnico</a:t>
            </a:r>
            <a:r>
              <a:rPr lang="ro-RO" sz="1600" dirty="0">
                <a:latin typeface="Arial" panose="020B0604020202020204" pitchFamily="34" charset="0"/>
                <a:cs typeface="Arial" panose="020B0604020202020204" pitchFamily="34" charset="0"/>
              </a:rPr>
              <a:t>-economică - </a:t>
            </a:r>
            <a:r>
              <a:rPr lang="pt-BR" sz="1600" dirty="0">
                <a:latin typeface="Arial" panose="020B0604020202020204" pitchFamily="34" charset="0"/>
                <a:cs typeface="Arial" panose="020B0604020202020204" pitchFamily="34" charset="0"/>
              </a:rPr>
              <a:t>Sistem de Stocare a Energiei cu Baterii</a:t>
            </a:r>
            <a:endParaRPr lang="ro-RO" sz="1600" dirty="0">
              <a:latin typeface="Arial" panose="020B0604020202020204" pitchFamily="34" charset="0"/>
              <a:cs typeface="Arial" panose="020B0604020202020204" pitchFamily="34" charset="0"/>
            </a:endParaRPr>
          </a:p>
        </p:txBody>
      </p:sp>
      <p:sp>
        <p:nvSpPr>
          <p:cNvPr id="19" name="Rectangle 18">
            <a:extLst>
              <a:ext uri="{FF2B5EF4-FFF2-40B4-BE49-F238E27FC236}">
                <a16:creationId xmlns:a16="http://schemas.microsoft.com/office/drawing/2014/main" id="{855202FF-CC70-4AC0-AB48-C57E8DA3D69A}"/>
              </a:ext>
            </a:extLst>
          </p:cNvPr>
          <p:cNvSpPr/>
          <p:nvPr/>
        </p:nvSpPr>
        <p:spPr>
          <a:xfrm>
            <a:off x="743341" y="1662147"/>
            <a:ext cx="8348272" cy="692372"/>
          </a:xfrm>
          <a:prstGeom prst="rect">
            <a:avLst/>
          </a:prstGeom>
        </p:spPr>
        <p:txBody>
          <a:bodyPr vert="horz" lIns="0" tIns="0" rIns="0" bIns="0" rtlCol="0" anchor="t" anchorCtr="0">
            <a:noAutofit/>
          </a:bodyPr>
          <a:lstStyle/>
          <a:p>
            <a:pPr marL="171450" indent="-171450" algn="just" eaLnBrk="0" fontAlgn="base" hangingPunct="0">
              <a:spcBef>
                <a:spcPct val="0"/>
              </a:spcBef>
              <a:spcAft>
                <a:spcPts val="600"/>
              </a:spcAft>
              <a:buFont typeface="Arial" panose="020B0604020202020204" pitchFamily="34" charset="0"/>
              <a:buChar char="•"/>
            </a:pPr>
            <a:r>
              <a:rPr lang="ro-RO" sz="1600" dirty="0">
                <a:solidFill>
                  <a:schemeClr val="bg2">
                    <a:lumMod val="75000"/>
                  </a:schemeClr>
                </a:solidFill>
                <a:latin typeface="Arial" panose="020B0604020202020204" pitchFamily="34" charset="0"/>
                <a:cs typeface="Arial" panose="020B0604020202020204" pitchFamily="34" charset="0"/>
              </a:rPr>
              <a:t>În tabelul de mai jos sunt descriși parametrii </a:t>
            </a:r>
            <a:r>
              <a:rPr lang="ro-RO" sz="1600" dirty="0" err="1">
                <a:solidFill>
                  <a:schemeClr val="bg2">
                    <a:lumMod val="75000"/>
                  </a:schemeClr>
                </a:solidFill>
                <a:latin typeface="Arial" panose="020B0604020202020204" pitchFamily="34" charset="0"/>
                <a:cs typeface="Arial" panose="020B0604020202020204" pitchFamily="34" charset="0"/>
              </a:rPr>
              <a:t>tehnico</a:t>
            </a:r>
            <a:r>
              <a:rPr lang="ro-RO" sz="1600" dirty="0">
                <a:solidFill>
                  <a:schemeClr val="bg2">
                    <a:lumMod val="75000"/>
                  </a:schemeClr>
                </a:solidFill>
                <a:latin typeface="Arial" panose="020B0604020202020204" pitchFamily="34" charset="0"/>
                <a:cs typeface="Arial" panose="020B0604020202020204" pitchFamily="34" charset="0"/>
              </a:rPr>
              <a:t>-economici aferenți tehnologiei de stocare a energiei considerate (baterii  Litiu-Ion):</a:t>
            </a:r>
          </a:p>
        </p:txBody>
      </p:sp>
      <p:graphicFrame>
        <p:nvGraphicFramePr>
          <p:cNvPr id="14" name="Table 13">
            <a:extLst>
              <a:ext uri="{FF2B5EF4-FFF2-40B4-BE49-F238E27FC236}">
                <a16:creationId xmlns:a16="http://schemas.microsoft.com/office/drawing/2014/main" id="{BF03A8DB-04CE-433C-A46E-2B85E4F74782}"/>
              </a:ext>
            </a:extLst>
          </p:cNvPr>
          <p:cNvGraphicFramePr>
            <a:graphicFrameLocks noGrp="1"/>
          </p:cNvGraphicFramePr>
          <p:nvPr>
            <p:extLst>
              <p:ext uri="{D42A27DB-BD31-4B8C-83A1-F6EECF244321}">
                <p14:modId xmlns:p14="http://schemas.microsoft.com/office/powerpoint/2010/main" val="643788426"/>
              </p:ext>
            </p:extLst>
          </p:nvPr>
        </p:nvGraphicFramePr>
        <p:xfrm>
          <a:off x="743341" y="2354519"/>
          <a:ext cx="8348272" cy="3720075"/>
        </p:xfrm>
        <a:graphic>
          <a:graphicData uri="http://schemas.openxmlformats.org/drawingml/2006/table">
            <a:tbl>
              <a:tblPr/>
              <a:tblGrid>
                <a:gridCol w="5455669">
                  <a:extLst>
                    <a:ext uri="{9D8B030D-6E8A-4147-A177-3AD203B41FA5}">
                      <a16:colId xmlns:a16="http://schemas.microsoft.com/office/drawing/2014/main" val="1933134344"/>
                    </a:ext>
                  </a:extLst>
                </a:gridCol>
                <a:gridCol w="2892603">
                  <a:extLst>
                    <a:ext uri="{9D8B030D-6E8A-4147-A177-3AD203B41FA5}">
                      <a16:colId xmlns:a16="http://schemas.microsoft.com/office/drawing/2014/main" val="87406163"/>
                    </a:ext>
                  </a:extLst>
                </a:gridCol>
              </a:tblGrid>
              <a:tr h="421215">
                <a:tc>
                  <a:txBody>
                    <a:bodyPr/>
                    <a:lstStyle/>
                    <a:p>
                      <a:pPr algn="l" fontAlgn="ctr"/>
                      <a:r>
                        <a:rPr lang="ro-RO" sz="1400" b="1" i="0" u="none" strike="noStrike" dirty="0">
                          <a:solidFill>
                            <a:srgbClr val="FFFFFF"/>
                          </a:solidFill>
                          <a:effectLst/>
                          <a:latin typeface="Arial" panose="020B0604020202020204" pitchFamily="34" charset="0"/>
                        </a:rPr>
                        <a:t>Descriere parametrii de performanta </a:t>
                      </a:r>
                    </a:p>
                    <a:p>
                      <a:pPr algn="l" fontAlgn="ctr"/>
                      <a:r>
                        <a:rPr lang="ro-RO" sz="1400" b="1" i="0" u="none" strike="noStrike" dirty="0">
                          <a:solidFill>
                            <a:srgbClr val="FFFFFF"/>
                          </a:solidFill>
                          <a:effectLst/>
                          <a:latin typeface="Arial" panose="020B0604020202020204" pitchFamily="34" charset="0"/>
                        </a:rPr>
                        <a:t>Tehnologie BESS</a:t>
                      </a:r>
                      <a:endParaRPr lang="en-US" sz="1400" b="1" i="0" u="none" strike="noStrike" dirty="0">
                        <a:solidFill>
                          <a:srgbClr val="FFFFFF"/>
                        </a:solidFill>
                        <a:effectLst/>
                        <a:latin typeface="Arial" panose="020B0604020202020204" pitchFamily="34" charset="0"/>
                      </a:endParaRPr>
                    </a:p>
                  </a:txBody>
                  <a:tcPr marL="7620" marR="7620" marT="7620" marB="0" anchor="ctr">
                    <a:lnL w="6350" cap="flat" cmpd="sng" algn="ctr">
                      <a:solidFill>
                        <a:srgbClr val="00338D"/>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338D"/>
                      </a:solidFill>
                      <a:prstDash val="solid"/>
                      <a:round/>
                      <a:headEnd type="none" w="med" len="med"/>
                      <a:tailEnd type="none" w="med" len="med"/>
                    </a:lnT>
                    <a:lnB w="6350" cap="flat" cmpd="sng" algn="ctr">
                      <a:solidFill>
                        <a:srgbClr val="00338D"/>
                      </a:solidFill>
                      <a:prstDash val="solid"/>
                      <a:round/>
                      <a:headEnd type="none" w="med" len="med"/>
                      <a:tailEnd type="none" w="med" len="med"/>
                    </a:lnB>
                    <a:solidFill>
                      <a:srgbClr val="00338D"/>
                    </a:solidFill>
                  </a:tcPr>
                </a:tc>
                <a:tc>
                  <a:txBody>
                    <a:bodyPr/>
                    <a:lstStyle/>
                    <a:p>
                      <a:pPr algn="r" fontAlgn="ctr"/>
                      <a:r>
                        <a:rPr lang="ro-RO" sz="1400" b="1" i="0" u="none" strike="noStrike" dirty="0">
                          <a:solidFill>
                            <a:srgbClr val="FFFFFF"/>
                          </a:solidFill>
                          <a:effectLst/>
                          <a:latin typeface="Arial" panose="020B0604020202020204" pitchFamily="34" charset="0"/>
                        </a:rPr>
                        <a:t>Litiu-ion (Li-ion)</a:t>
                      </a:r>
                      <a:endParaRPr lang="en-US" sz="1400" b="1" i="0" u="none" strike="noStrike" dirty="0">
                        <a:solidFill>
                          <a:srgbClr val="FFFFFF"/>
                        </a:solidFill>
                        <a:effectLst/>
                        <a:latin typeface="Arial" panose="020B0604020202020204" pitchFamily="34" charset="0"/>
                      </a:endParaRP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338D"/>
                      </a:solidFill>
                      <a:prstDash val="solid"/>
                      <a:round/>
                      <a:headEnd type="none" w="med" len="med"/>
                      <a:tailEnd type="none" w="med" len="med"/>
                    </a:lnT>
                    <a:lnB w="6350" cap="flat" cmpd="sng" algn="ctr">
                      <a:solidFill>
                        <a:srgbClr val="00338D"/>
                      </a:solidFill>
                      <a:prstDash val="solid"/>
                      <a:round/>
                      <a:headEnd type="none" w="med" len="med"/>
                      <a:tailEnd type="none" w="med" len="med"/>
                    </a:lnB>
                    <a:solidFill>
                      <a:srgbClr val="00338D"/>
                    </a:solidFill>
                  </a:tcPr>
                </a:tc>
                <a:extLst>
                  <a:ext uri="{0D108BD9-81ED-4DB2-BD59-A6C34878D82A}">
                    <a16:rowId xmlns:a16="http://schemas.microsoft.com/office/drawing/2014/main" val="2672864238"/>
                  </a:ext>
                </a:extLst>
              </a:tr>
              <a:tr h="336971">
                <a:tc>
                  <a:txBody>
                    <a:bodyPr/>
                    <a:lstStyle/>
                    <a:p>
                      <a:pPr algn="l" fontAlgn="ctr"/>
                      <a:r>
                        <a:rPr lang="en-US" sz="1400" b="0" i="0" u="none" strike="noStrike" dirty="0">
                          <a:solidFill>
                            <a:srgbClr val="000000"/>
                          </a:solidFill>
                          <a:effectLst/>
                          <a:latin typeface="Arial" panose="020B0604020202020204" pitchFamily="34" charset="0"/>
                        </a:rPr>
                        <a:t>N</a:t>
                      </a:r>
                      <a:r>
                        <a:rPr lang="ro-RO" sz="1400" b="0" i="0" u="none" strike="noStrike" dirty="0">
                          <a:solidFill>
                            <a:srgbClr val="000000"/>
                          </a:solidFill>
                          <a:effectLst/>
                          <a:latin typeface="Arial" panose="020B0604020202020204" pitchFamily="34" charset="0"/>
                        </a:rPr>
                        <a:t>umăr de cicluri</a:t>
                      </a:r>
                      <a:endParaRPr lang="en-US" sz="1400" b="0" i="0" u="none" strike="noStrike" dirty="0">
                        <a:solidFill>
                          <a:srgbClr val="000000"/>
                        </a:solidFill>
                        <a:effectLst/>
                        <a:latin typeface="Arial" panose="020B0604020202020204" pitchFamily="34" charset="0"/>
                      </a:endParaRPr>
                    </a:p>
                  </a:txBody>
                  <a:tcPr marL="7620" marR="7620" marT="7620" marB="0" anchor="ctr">
                    <a:lnL w="6350" cap="flat" cmpd="sng" algn="ctr">
                      <a:solidFill>
                        <a:srgbClr val="00338D"/>
                      </a:solidFill>
                      <a:prstDash val="solid"/>
                      <a:round/>
                      <a:headEnd type="none" w="med" len="med"/>
                      <a:tailEnd type="none" w="med" len="med"/>
                    </a:lnL>
                    <a:lnR w="6350" cap="flat" cmpd="sng" algn="ctr">
                      <a:solidFill>
                        <a:srgbClr val="00338D"/>
                      </a:solidFill>
                      <a:prstDash val="solid"/>
                      <a:round/>
                      <a:headEnd type="none" w="med" len="med"/>
                      <a:tailEnd type="none" w="med" len="med"/>
                    </a:lnR>
                    <a:lnT w="6350" cap="flat" cmpd="sng" algn="ctr">
                      <a:solidFill>
                        <a:srgbClr val="00338D"/>
                      </a:solidFill>
                      <a:prstDash val="solid"/>
                      <a:round/>
                      <a:headEnd type="none" w="med" len="med"/>
                      <a:tailEnd type="none" w="med" len="med"/>
                    </a:lnT>
                    <a:lnB w="6350" cap="flat" cmpd="sng" algn="ctr">
                      <a:solidFill>
                        <a:srgbClr val="00338D"/>
                      </a:solidFill>
                      <a:prstDash val="solid"/>
                      <a:round/>
                      <a:headEnd type="none" w="med" len="med"/>
                      <a:tailEnd type="none" w="med" len="med"/>
                    </a:lnB>
                    <a:solidFill>
                      <a:srgbClr val="FFFFFF"/>
                    </a:solidFill>
                  </a:tcPr>
                </a:tc>
                <a:tc>
                  <a:txBody>
                    <a:bodyPr/>
                    <a:lstStyle/>
                    <a:p>
                      <a:pPr algn="r" fontAlgn="ctr"/>
                      <a:r>
                        <a:rPr lang="ro-RO" sz="1400" b="0" i="0" u="none" strike="noStrike" dirty="0">
                          <a:solidFill>
                            <a:srgbClr val="000000"/>
                          </a:solidFill>
                          <a:effectLst/>
                          <a:latin typeface="Arial" panose="020B0604020202020204" pitchFamily="34" charset="0"/>
                        </a:rPr>
                        <a:t>5.000</a:t>
                      </a:r>
                      <a:endParaRPr lang="en-US" sz="1400" b="0" i="0" u="none" strike="noStrike" dirty="0">
                        <a:solidFill>
                          <a:srgbClr val="000000"/>
                        </a:solidFill>
                        <a:effectLst/>
                        <a:latin typeface="Arial" panose="020B0604020202020204" pitchFamily="34" charset="0"/>
                      </a:endParaRPr>
                    </a:p>
                  </a:txBody>
                  <a:tcPr marL="7620" marR="27432" marT="7620" marB="0" anchor="ctr">
                    <a:lnL w="6350" cap="flat" cmpd="sng" algn="ctr">
                      <a:solidFill>
                        <a:srgbClr val="00338D"/>
                      </a:solidFill>
                      <a:prstDash val="solid"/>
                      <a:round/>
                      <a:headEnd type="none" w="med" len="med"/>
                      <a:tailEnd type="none" w="med" len="med"/>
                    </a:lnL>
                    <a:lnR w="6350" cap="flat" cmpd="sng" algn="ctr">
                      <a:solidFill>
                        <a:srgbClr val="00338D"/>
                      </a:solidFill>
                      <a:prstDash val="solid"/>
                      <a:round/>
                      <a:headEnd type="none" w="med" len="med"/>
                      <a:tailEnd type="none" w="med" len="med"/>
                    </a:lnR>
                    <a:lnT w="6350" cap="flat" cmpd="sng" algn="ctr">
                      <a:solidFill>
                        <a:srgbClr val="00338D"/>
                      </a:solidFill>
                      <a:prstDash val="solid"/>
                      <a:round/>
                      <a:headEnd type="none" w="med" len="med"/>
                      <a:tailEnd type="none" w="med" len="med"/>
                    </a:lnT>
                    <a:lnB w="6350" cap="flat" cmpd="sng" algn="ctr">
                      <a:solidFill>
                        <a:srgbClr val="00338D"/>
                      </a:solidFill>
                      <a:prstDash val="solid"/>
                      <a:round/>
                      <a:headEnd type="none" w="med" len="med"/>
                      <a:tailEnd type="none" w="med" len="med"/>
                    </a:lnB>
                    <a:solidFill>
                      <a:srgbClr val="FFFFFF"/>
                    </a:solidFill>
                  </a:tcPr>
                </a:tc>
                <a:extLst>
                  <a:ext uri="{0D108BD9-81ED-4DB2-BD59-A6C34878D82A}">
                    <a16:rowId xmlns:a16="http://schemas.microsoft.com/office/drawing/2014/main" val="3616572199"/>
                  </a:ext>
                </a:extLst>
              </a:tr>
              <a:tr h="336971">
                <a:tc>
                  <a:txBody>
                    <a:bodyPr/>
                    <a:lstStyle/>
                    <a:p>
                      <a:pPr algn="l" fontAlgn="ctr"/>
                      <a:r>
                        <a:rPr lang="en-US" sz="1400" b="0" i="0" u="none" strike="noStrike" dirty="0">
                          <a:solidFill>
                            <a:srgbClr val="000000"/>
                          </a:solidFill>
                          <a:effectLst/>
                          <a:latin typeface="Arial" panose="020B0604020202020204" pitchFamily="34" charset="0"/>
                        </a:rPr>
                        <a:t>E</a:t>
                      </a:r>
                      <a:r>
                        <a:rPr lang="ro-RO" sz="1400" b="0" i="0" u="none" strike="noStrike" dirty="0" err="1">
                          <a:solidFill>
                            <a:srgbClr val="000000"/>
                          </a:solidFill>
                          <a:effectLst/>
                          <a:latin typeface="Arial" panose="020B0604020202020204" pitchFamily="34" charset="0"/>
                        </a:rPr>
                        <a:t>ficiență</a:t>
                      </a:r>
                      <a:r>
                        <a:rPr lang="ro-RO" sz="1400" b="0" i="0" u="none" strike="noStrike" dirty="0">
                          <a:solidFill>
                            <a:srgbClr val="000000"/>
                          </a:solidFill>
                          <a:effectLst/>
                          <a:latin typeface="Arial" panose="020B0604020202020204" pitchFamily="34" charset="0"/>
                        </a:rPr>
                        <a:t> conversie </a:t>
                      </a:r>
                      <a:endParaRPr lang="en-US" sz="1400" b="0" i="0" u="none" strike="noStrike" dirty="0">
                        <a:solidFill>
                          <a:srgbClr val="000000"/>
                        </a:solidFill>
                        <a:effectLst/>
                        <a:latin typeface="Arial" panose="020B0604020202020204" pitchFamily="34" charset="0"/>
                      </a:endParaRPr>
                    </a:p>
                  </a:txBody>
                  <a:tcPr marL="7620" marR="7620" marT="7620" marB="0" anchor="ctr">
                    <a:lnL w="6350" cap="flat" cmpd="sng" algn="ctr">
                      <a:solidFill>
                        <a:srgbClr val="00338D"/>
                      </a:solidFill>
                      <a:prstDash val="solid"/>
                      <a:round/>
                      <a:headEnd type="none" w="med" len="med"/>
                      <a:tailEnd type="none" w="med" len="med"/>
                    </a:lnL>
                    <a:lnR w="6350" cap="flat" cmpd="sng" algn="ctr">
                      <a:solidFill>
                        <a:srgbClr val="00338D"/>
                      </a:solidFill>
                      <a:prstDash val="solid"/>
                      <a:round/>
                      <a:headEnd type="none" w="med" len="med"/>
                      <a:tailEnd type="none" w="med" len="med"/>
                    </a:lnR>
                    <a:lnT w="6350" cap="flat" cmpd="sng" algn="ctr">
                      <a:solidFill>
                        <a:srgbClr val="00338D"/>
                      </a:solidFill>
                      <a:prstDash val="solid"/>
                      <a:round/>
                      <a:headEnd type="none" w="med" len="med"/>
                      <a:tailEnd type="none" w="med" len="med"/>
                    </a:lnT>
                    <a:lnB w="6350" cap="flat" cmpd="sng" algn="ctr">
                      <a:solidFill>
                        <a:srgbClr val="00338D"/>
                      </a:solidFill>
                      <a:prstDash val="solid"/>
                      <a:round/>
                      <a:headEnd type="none" w="med" len="med"/>
                      <a:tailEnd type="none" w="med" len="med"/>
                    </a:lnB>
                    <a:solidFill>
                      <a:srgbClr val="FFFFFF"/>
                    </a:solidFill>
                  </a:tcPr>
                </a:tc>
                <a:tc>
                  <a:txBody>
                    <a:bodyPr/>
                    <a:lstStyle/>
                    <a:p>
                      <a:pPr algn="r" fontAlgn="ctr"/>
                      <a:r>
                        <a:rPr lang="ro-RO" sz="1400" b="0" i="0" u="none" strike="noStrike" dirty="0">
                          <a:solidFill>
                            <a:srgbClr val="000000"/>
                          </a:solidFill>
                          <a:effectLst/>
                          <a:latin typeface="Arial" panose="020B0604020202020204" pitchFamily="34" charset="0"/>
                        </a:rPr>
                        <a:t>75%-92%</a:t>
                      </a:r>
                      <a:endParaRPr lang="en-US" sz="1400" b="0" i="0" u="none" strike="noStrike" dirty="0">
                        <a:solidFill>
                          <a:srgbClr val="000000"/>
                        </a:solidFill>
                        <a:effectLst/>
                        <a:latin typeface="Arial" panose="020B0604020202020204" pitchFamily="34" charset="0"/>
                      </a:endParaRPr>
                    </a:p>
                  </a:txBody>
                  <a:tcPr marL="7620" marR="27432" marT="7620" marB="0" anchor="ctr">
                    <a:lnL w="6350" cap="flat" cmpd="sng" algn="ctr">
                      <a:solidFill>
                        <a:srgbClr val="00338D"/>
                      </a:solidFill>
                      <a:prstDash val="solid"/>
                      <a:round/>
                      <a:headEnd type="none" w="med" len="med"/>
                      <a:tailEnd type="none" w="med" len="med"/>
                    </a:lnL>
                    <a:lnR w="6350" cap="flat" cmpd="sng" algn="ctr">
                      <a:solidFill>
                        <a:srgbClr val="00338D"/>
                      </a:solidFill>
                      <a:prstDash val="solid"/>
                      <a:round/>
                      <a:headEnd type="none" w="med" len="med"/>
                      <a:tailEnd type="none" w="med" len="med"/>
                    </a:lnR>
                    <a:lnT w="6350" cap="flat" cmpd="sng" algn="ctr">
                      <a:solidFill>
                        <a:srgbClr val="00338D"/>
                      </a:solidFill>
                      <a:prstDash val="solid"/>
                      <a:round/>
                      <a:headEnd type="none" w="med" len="med"/>
                      <a:tailEnd type="none" w="med" len="med"/>
                    </a:lnT>
                    <a:lnB w="6350" cap="flat" cmpd="sng" algn="ctr">
                      <a:solidFill>
                        <a:srgbClr val="00338D"/>
                      </a:solidFill>
                      <a:prstDash val="solid"/>
                      <a:round/>
                      <a:headEnd type="none" w="med" len="med"/>
                      <a:tailEnd type="none" w="med" len="med"/>
                    </a:lnB>
                    <a:solidFill>
                      <a:srgbClr val="FFFFFF"/>
                    </a:solidFill>
                  </a:tcPr>
                </a:tc>
                <a:extLst>
                  <a:ext uri="{0D108BD9-81ED-4DB2-BD59-A6C34878D82A}">
                    <a16:rowId xmlns:a16="http://schemas.microsoft.com/office/drawing/2014/main" val="852170952"/>
                  </a:ext>
                </a:extLst>
              </a:tr>
              <a:tr h="336971">
                <a:tc>
                  <a:txBody>
                    <a:bodyPr/>
                    <a:lstStyle/>
                    <a:p>
                      <a:pPr algn="l" fontAlgn="ctr"/>
                      <a:r>
                        <a:rPr lang="ro-RO" sz="1400" b="0" i="0" u="none" strike="noStrike" dirty="0">
                          <a:solidFill>
                            <a:srgbClr val="000000"/>
                          </a:solidFill>
                          <a:effectLst/>
                          <a:latin typeface="Arial" panose="020B0604020202020204" pitchFamily="34" charset="0"/>
                        </a:rPr>
                        <a:t>CAPEX </a:t>
                      </a:r>
                      <a:r>
                        <a:rPr lang="en-US" sz="1400" b="0" i="0" u="none" strike="noStrike" dirty="0">
                          <a:solidFill>
                            <a:srgbClr val="000000"/>
                          </a:solidFill>
                          <a:effectLst/>
                          <a:latin typeface="Arial" panose="020B0604020202020204" pitchFamily="34" charset="0"/>
                        </a:rPr>
                        <a:t>Total </a:t>
                      </a:r>
                      <a:r>
                        <a:rPr lang="en-US" sz="1400" b="0" i="0" u="none" strike="noStrike" dirty="0" err="1">
                          <a:solidFill>
                            <a:srgbClr val="000000"/>
                          </a:solidFill>
                          <a:effectLst/>
                          <a:latin typeface="Arial" panose="020B0604020202020204" pitchFamily="34" charset="0"/>
                        </a:rPr>
                        <a:t>proiect</a:t>
                      </a:r>
                      <a:r>
                        <a:rPr lang="en-US" sz="1400" b="0" i="0" u="none" strike="noStrike" dirty="0">
                          <a:solidFill>
                            <a:srgbClr val="000000"/>
                          </a:solidFill>
                          <a:effectLst/>
                          <a:latin typeface="Arial" panose="020B0604020202020204" pitchFamily="34" charset="0"/>
                        </a:rPr>
                        <a:t> </a:t>
                      </a:r>
                      <a:r>
                        <a:rPr lang="ro-RO" sz="1400" b="0" i="0" u="none" strike="noStrike" dirty="0">
                          <a:solidFill>
                            <a:srgbClr val="000000"/>
                          </a:solidFill>
                          <a:effectLst/>
                          <a:latin typeface="Arial" panose="020B0604020202020204" pitchFamily="34" charset="0"/>
                        </a:rPr>
                        <a:t>(EUR)</a:t>
                      </a:r>
                      <a:endParaRPr lang="en-US" sz="1400" b="0" i="0" u="none" strike="noStrike" dirty="0">
                        <a:solidFill>
                          <a:srgbClr val="000000"/>
                        </a:solidFill>
                        <a:effectLst/>
                        <a:latin typeface="Arial" panose="020B0604020202020204" pitchFamily="34" charset="0"/>
                      </a:endParaRPr>
                    </a:p>
                  </a:txBody>
                  <a:tcPr marL="7620" marR="7620" marT="7620" marB="0" anchor="ctr">
                    <a:lnL w="6350" cap="flat" cmpd="sng" algn="ctr">
                      <a:solidFill>
                        <a:srgbClr val="00338D"/>
                      </a:solidFill>
                      <a:prstDash val="solid"/>
                      <a:round/>
                      <a:headEnd type="none" w="med" len="med"/>
                      <a:tailEnd type="none" w="med" len="med"/>
                    </a:lnL>
                    <a:lnR w="6350" cap="flat" cmpd="sng" algn="ctr">
                      <a:solidFill>
                        <a:srgbClr val="00338D"/>
                      </a:solidFill>
                      <a:prstDash val="solid"/>
                      <a:round/>
                      <a:headEnd type="none" w="med" len="med"/>
                      <a:tailEnd type="none" w="med" len="med"/>
                    </a:lnR>
                    <a:lnT w="6350" cap="flat" cmpd="sng" algn="ctr">
                      <a:solidFill>
                        <a:srgbClr val="00338D"/>
                      </a:solidFill>
                      <a:prstDash val="solid"/>
                      <a:round/>
                      <a:headEnd type="none" w="med" len="med"/>
                      <a:tailEnd type="none" w="med" len="med"/>
                    </a:lnT>
                    <a:lnB w="6350" cap="flat" cmpd="sng" algn="ctr">
                      <a:solidFill>
                        <a:srgbClr val="00338D"/>
                      </a:solidFill>
                      <a:prstDash val="solid"/>
                      <a:round/>
                      <a:headEnd type="none" w="med" len="med"/>
                      <a:tailEnd type="none" w="med" len="med"/>
                    </a:lnB>
                    <a:solidFill>
                      <a:srgbClr val="FFFFFF"/>
                    </a:solidFill>
                  </a:tcPr>
                </a:tc>
                <a:tc>
                  <a:txBody>
                    <a:bodyPr/>
                    <a:lstStyle/>
                    <a:p>
                      <a:pPr algn="r" fontAlgn="ctr"/>
                      <a:r>
                        <a:rPr lang="en-US" sz="1400" b="0" i="0" u="none" strike="noStrike" dirty="0">
                          <a:solidFill>
                            <a:srgbClr val="000000"/>
                          </a:solidFill>
                          <a:effectLst/>
                          <a:latin typeface="Arial" panose="020B0604020202020204" pitchFamily="34" charset="0"/>
                        </a:rPr>
                        <a:t>32.5</a:t>
                      </a:r>
                      <a:r>
                        <a:rPr lang="ro-RO" sz="1400" b="0" i="0" u="none" strike="noStrike" dirty="0">
                          <a:solidFill>
                            <a:srgbClr val="000000"/>
                          </a:solidFill>
                          <a:effectLst/>
                          <a:latin typeface="Arial" panose="020B0604020202020204" pitchFamily="34" charset="0"/>
                        </a:rPr>
                        <a:t>00.000 EUR </a:t>
                      </a:r>
                      <a:endParaRPr lang="en-US" sz="1400" b="0" i="0" u="none" strike="noStrike" dirty="0">
                        <a:solidFill>
                          <a:srgbClr val="000000"/>
                        </a:solidFill>
                        <a:effectLst/>
                        <a:latin typeface="Arial" panose="020B0604020202020204" pitchFamily="34" charset="0"/>
                      </a:endParaRPr>
                    </a:p>
                  </a:txBody>
                  <a:tcPr marL="7620" marR="27432" marT="7620" marB="0" anchor="ctr">
                    <a:lnL w="6350" cap="flat" cmpd="sng" algn="ctr">
                      <a:solidFill>
                        <a:srgbClr val="00338D"/>
                      </a:solidFill>
                      <a:prstDash val="solid"/>
                      <a:round/>
                      <a:headEnd type="none" w="med" len="med"/>
                      <a:tailEnd type="none" w="med" len="med"/>
                    </a:lnL>
                    <a:lnR w="6350" cap="flat" cmpd="sng" algn="ctr">
                      <a:solidFill>
                        <a:srgbClr val="00338D"/>
                      </a:solidFill>
                      <a:prstDash val="solid"/>
                      <a:round/>
                      <a:headEnd type="none" w="med" len="med"/>
                      <a:tailEnd type="none" w="med" len="med"/>
                    </a:lnR>
                    <a:lnT w="6350" cap="flat" cmpd="sng" algn="ctr">
                      <a:solidFill>
                        <a:srgbClr val="00338D"/>
                      </a:solidFill>
                      <a:prstDash val="solid"/>
                      <a:round/>
                      <a:headEnd type="none" w="med" len="med"/>
                      <a:tailEnd type="none" w="med" len="med"/>
                    </a:lnT>
                    <a:lnB w="6350" cap="flat" cmpd="sng" algn="ctr">
                      <a:solidFill>
                        <a:srgbClr val="00338D"/>
                      </a:solidFill>
                      <a:prstDash val="solid"/>
                      <a:round/>
                      <a:headEnd type="none" w="med" len="med"/>
                      <a:tailEnd type="none" w="med" len="med"/>
                    </a:lnB>
                    <a:solidFill>
                      <a:srgbClr val="FFFFFF"/>
                    </a:solidFill>
                  </a:tcPr>
                </a:tc>
                <a:extLst>
                  <a:ext uri="{0D108BD9-81ED-4DB2-BD59-A6C34878D82A}">
                    <a16:rowId xmlns:a16="http://schemas.microsoft.com/office/drawing/2014/main" val="4053654392"/>
                  </a:ext>
                </a:extLst>
              </a:tr>
              <a:tr h="336971">
                <a:tc>
                  <a:txBody>
                    <a:bodyPr/>
                    <a:lstStyle/>
                    <a:p>
                      <a:pPr algn="l" fontAlgn="ctr"/>
                      <a:r>
                        <a:rPr lang="ro-RO" sz="1400" b="0" i="0" u="none" strike="noStrike" dirty="0">
                          <a:solidFill>
                            <a:srgbClr val="000000"/>
                          </a:solidFill>
                          <a:effectLst/>
                          <a:latin typeface="Arial" panose="020B0604020202020204" pitchFamily="34" charset="0"/>
                        </a:rPr>
                        <a:t>CAPEX unitar</a:t>
                      </a:r>
                      <a:r>
                        <a:rPr lang="en-US" sz="1400" b="0" i="0" u="none" strike="noStrike" dirty="0">
                          <a:solidFill>
                            <a:srgbClr val="000000"/>
                          </a:solidFill>
                          <a:effectLst/>
                          <a:latin typeface="Arial" panose="020B0604020202020204" pitchFamily="34" charset="0"/>
                        </a:rPr>
                        <a:t>(</a:t>
                      </a:r>
                      <a:r>
                        <a:rPr lang="en-US" sz="1400" b="0" i="0" u="none" strike="noStrike" dirty="0" err="1">
                          <a:solidFill>
                            <a:srgbClr val="000000"/>
                          </a:solidFill>
                          <a:effectLst/>
                          <a:latin typeface="Arial" panose="020B0604020202020204" pitchFamily="34" charset="0"/>
                        </a:rPr>
                        <a:t>aprox</a:t>
                      </a:r>
                      <a:r>
                        <a:rPr lang="en-US" sz="1400" b="0" i="0" u="none" strike="noStrike" dirty="0">
                          <a:solidFill>
                            <a:srgbClr val="000000"/>
                          </a:solidFill>
                          <a:effectLst/>
                          <a:latin typeface="Arial" panose="020B0604020202020204" pitchFamily="34" charset="0"/>
                        </a:rPr>
                        <a:t>.)</a:t>
                      </a:r>
                    </a:p>
                  </a:txBody>
                  <a:tcPr marL="7620" marR="7620" marT="7620" marB="0" anchor="ctr">
                    <a:lnL w="6350" cap="flat" cmpd="sng" algn="ctr">
                      <a:solidFill>
                        <a:srgbClr val="00338D"/>
                      </a:solidFill>
                      <a:prstDash val="solid"/>
                      <a:round/>
                      <a:headEnd type="none" w="med" len="med"/>
                      <a:tailEnd type="none" w="med" len="med"/>
                    </a:lnL>
                    <a:lnR w="6350" cap="flat" cmpd="sng" algn="ctr">
                      <a:solidFill>
                        <a:srgbClr val="00338D"/>
                      </a:solidFill>
                      <a:prstDash val="solid"/>
                      <a:round/>
                      <a:headEnd type="none" w="med" len="med"/>
                      <a:tailEnd type="none" w="med" len="med"/>
                    </a:lnR>
                    <a:lnT w="6350" cap="flat" cmpd="sng" algn="ctr">
                      <a:solidFill>
                        <a:srgbClr val="00338D"/>
                      </a:solidFill>
                      <a:prstDash val="solid"/>
                      <a:round/>
                      <a:headEnd type="none" w="med" len="med"/>
                      <a:tailEnd type="none" w="med" len="med"/>
                    </a:lnT>
                    <a:lnB w="6350" cap="flat" cmpd="sng" algn="ctr">
                      <a:solidFill>
                        <a:srgbClr val="00338D"/>
                      </a:solidFill>
                      <a:prstDash val="solid"/>
                      <a:round/>
                      <a:headEnd type="none" w="med" len="med"/>
                      <a:tailEnd type="none" w="med" len="med"/>
                    </a:lnB>
                    <a:solidFill>
                      <a:srgbClr val="FFFFFF"/>
                    </a:solidFill>
                  </a:tcPr>
                </a:tc>
                <a:tc>
                  <a:txBody>
                    <a:bodyPr/>
                    <a:lstStyle/>
                    <a:p>
                      <a:pPr algn="r" fontAlgn="ctr"/>
                      <a:r>
                        <a:rPr lang="en-US" sz="1400" b="0" i="0" u="none" strike="noStrike" dirty="0">
                          <a:solidFill>
                            <a:srgbClr val="000000"/>
                          </a:solidFill>
                          <a:effectLst/>
                          <a:latin typeface="Arial" panose="020B0604020202020204" pitchFamily="34" charset="0"/>
                        </a:rPr>
                        <a:t>325</a:t>
                      </a:r>
                      <a:r>
                        <a:rPr lang="ro-RO" sz="1400" b="0" i="0" u="none" strike="noStrike" dirty="0">
                          <a:solidFill>
                            <a:srgbClr val="000000"/>
                          </a:solidFill>
                          <a:effectLst/>
                          <a:latin typeface="Arial" panose="020B0604020202020204" pitchFamily="34" charset="0"/>
                        </a:rPr>
                        <a:t>.000 EUR / MW</a:t>
                      </a:r>
                      <a:endParaRPr lang="en-US" sz="1400" b="0" i="0" u="none" strike="noStrike" dirty="0">
                        <a:solidFill>
                          <a:srgbClr val="000000"/>
                        </a:solidFill>
                        <a:effectLst/>
                        <a:latin typeface="Arial" panose="020B0604020202020204" pitchFamily="34" charset="0"/>
                      </a:endParaRPr>
                    </a:p>
                  </a:txBody>
                  <a:tcPr marL="7620" marR="27432" marT="7620" marB="0" anchor="ctr">
                    <a:lnL w="6350" cap="flat" cmpd="sng" algn="ctr">
                      <a:solidFill>
                        <a:srgbClr val="00338D"/>
                      </a:solidFill>
                      <a:prstDash val="solid"/>
                      <a:round/>
                      <a:headEnd type="none" w="med" len="med"/>
                      <a:tailEnd type="none" w="med" len="med"/>
                    </a:lnL>
                    <a:lnR w="6350" cap="flat" cmpd="sng" algn="ctr">
                      <a:solidFill>
                        <a:srgbClr val="00338D"/>
                      </a:solidFill>
                      <a:prstDash val="solid"/>
                      <a:round/>
                      <a:headEnd type="none" w="med" len="med"/>
                      <a:tailEnd type="none" w="med" len="med"/>
                    </a:lnR>
                    <a:lnT w="6350" cap="flat" cmpd="sng" algn="ctr">
                      <a:solidFill>
                        <a:srgbClr val="00338D"/>
                      </a:solidFill>
                      <a:prstDash val="solid"/>
                      <a:round/>
                      <a:headEnd type="none" w="med" len="med"/>
                      <a:tailEnd type="none" w="med" len="med"/>
                    </a:lnT>
                    <a:lnB w="6350" cap="flat" cmpd="sng" algn="ctr">
                      <a:solidFill>
                        <a:srgbClr val="00338D"/>
                      </a:solidFill>
                      <a:prstDash val="solid"/>
                      <a:round/>
                      <a:headEnd type="none" w="med" len="med"/>
                      <a:tailEnd type="none" w="med" len="med"/>
                    </a:lnB>
                    <a:solidFill>
                      <a:srgbClr val="FFFFFF"/>
                    </a:solidFill>
                  </a:tcPr>
                </a:tc>
                <a:extLst>
                  <a:ext uri="{0D108BD9-81ED-4DB2-BD59-A6C34878D82A}">
                    <a16:rowId xmlns:a16="http://schemas.microsoft.com/office/drawing/2014/main" val="2726683638"/>
                  </a:ext>
                </a:extLst>
              </a:tr>
              <a:tr h="421215">
                <a:tc>
                  <a:txBody>
                    <a:bodyPr/>
                    <a:lstStyle/>
                    <a:p>
                      <a:pPr algn="l" fontAlgn="ctr"/>
                      <a:r>
                        <a:rPr lang="en-US" sz="1400" b="0" i="0" u="none" strike="noStrike" dirty="0">
                          <a:solidFill>
                            <a:srgbClr val="000000"/>
                          </a:solidFill>
                          <a:effectLst/>
                          <a:latin typeface="Arial" panose="020B0604020202020204" pitchFamily="34" charset="0"/>
                        </a:rPr>
                        <a:t>CAPEX de </a:t>
                      </a:r>
                      <a:r>
                        <a:rPr lang="en-US" sz="1400" b="0" i="0" u="none" strike="noStrike" dirty="0" err="1">
                          <a:solidFill>
                            <a:srgbClr val="000000"/>
                          </a:solidFill>
                          <a:effectLst/>
                          <a:latin typeface="Arial" panose="020B0604020202020204" pitchFamily="34" charset="0"/>
                        </a:rPr>
                        <a:t>inlocuiri</a:t>
                      </a:r>
                      <a:r>
                        <a:rPr lang="en-US" sz="1400" b="0" i="0" u="none" strike="noStrike" dirty="0">
                          <a:solidFill>
                            <a:srgbClr val="000000"/>
                          </a:solidFill>
                          <a:effectLst/>
                          <a:latin typeface="Arial" panose="020B0604020202020204" pitchFamily="34" charset="0"/>
                        </a:rPr>
                        <a:t> / </a:t>
                      </a:r>
                      <a:r>
                        <a:rPr lang="en-US" sz="1400" b="0" i="0" u="none" strike="noStrike" dirty="0" err="1">
                          <a:solidFill>
                            <a:srgbClr val="000000"/>
                          </a:solidFill>
                          <a:effectLst/>
                          <a:latin typeface="Arial" panose="020B0604020202020204" pitchFamily="34" charset="0"/>
                        </a:rPr>
                        <a:t>mentenanta</a:t>
                      </a:r>
                      <a:r>
                        <a:rPr lang="en-US" sz="1400" b="0" i="0" u="none" strike="noStrike" dirty="0">
                          <a:solidFill>
                            <a:srgbClr val="000000"/>
                          </a:solidFill>
                          <a:effectLst/>
                          <a:latin typeface="Arial" panose="020B0604020202020204" pitchFamily="34" charset="0"/>
                        </a:rPr>
                        <a:t> </a:t>
                      </a:r>
                    </a:p>
                  </a:txBody>
                  <a:tcPr marL="7620" marR="7620" marT="7620" marB="0" anchor="ctr">
                    <a:lnL w="6350" cap="flat" cmpd="sng" algn="ctr">
                      <a:solidFill>
                        <a:srgbClr val="00338D"/>
                      </a:solidFill>
                      <a:prstDash val="solid"/>
                      <a:round/>
                      <a:headEnd type="none" w="med" len="med"/>
                      <a:tailEnd type="none" w="med" len="med"/>
                    </a:lnL>
                    <a:lnR w="6350" cap="flat" cmpd="sng" algn="ctr">
                      <a:solidFill>
                        <a:srgbClr val="00338D"/>
                      </a:solidFill>
                      <a:prstDash val="solid"/>
                      <a:round/>
                      <a:headEnd type="none" w="med" len="med"/>
                      <a:tailEnd type="none" w="med" len="med"/>
                    </a:lnR>
                    <a:lnT w="6350" cap="flat" cmpd="sng" algn="ctr">
                      <a:solidFill>
                        <a:srgbClr val="00338D"/>
                      </a:solidFill>
                      <a:prstDash val="solid"/>
                      <a:round/>
                      <a:headEnd type="none" w="med" len="med"/>
                      <a:tailEnd type="none" w="med" len="med"/>
                    </a:lnT>
                    <a:lnB w="6350" cap="flat" cmpd="sng" algn="ctr">
                      <a:solidFill>
                        <a:srgbClr val="00338D"/>
                      </a:solidFill>
                      <a:prstDash val="solid"/>
                      <a:round/>
                      <a:headEnd type="none" w="med" len="med"/>
                      <a:tailEnd type="none" w="med" len="med"/>
                    </a:lnB>
                    <a:solidFill>
                      <a:srgbClr val="FFFFFF"/>
                    </a:solidFill>
                  </a:tcPr>
                </a:tc>
                <a:tc>
                  <a:txBody>
                    <a:bodyPr/>
                    <a:lstStyle/>
                    <a:p>
                      <a:pPr algn="r" fontAlgn="ctr"/>
                      <a:r>
                        <a:rPr lang="en-US" sz="1400" b="0" i="0" u="none" strike="noStrike" dirty="0">
                          <a:solidFill>
                            <a:srgbClr val="000000"/>
                          </a:solidFill>
                          <a:effectLst/>
                          <a:latin typeface="Arial" panose="020B0604020202020204" pitchFamily="34" charset="0"/>
                        </a:rPr>
                        <a:t>CAPEX Initial x 0,3 </a:t>
                      </a:r>
                      <a:r>
                        <a:rPr lang="en-US" sz="1400" b="0" i="0" u="none" strike="noStrike" dirty="0" err="1">
                          <a:solidFill>
                            <a:srgbClr val="000000"/>
                          </a:solidFill>
                          <a:effectLst/>
                          <a:latin typeface="Arial" panose="020B0604020202020204" pitchFamily="34" charset="0"/>
                        </a:rPr>
                        <a:t>aplicat</a:t>
                      </a:r>
                      <a:r>
                        <a:rPr lang="en-US" sz="1400" b="0" i="0" u="none" strike="noStrike" dirty="0">
                          <a:solidFill>
                            <a:srgbClr val="000000"/>
                          </a:solidFill>
                          <a:effectLst/>
                          <a:latin typeface="Arial" panose="020B0604020202020204" pitchFamily="34" charset="0"/>
                        </a:rPr>
                        <a:t> in </a:t>
                      </a:r>
                      <a:r>
                        <a:rPr lang="en-US" sz="1400" b="0" i="0" u="none" strike="noStrike" dirty="0" err="1">
                          <a:solidFill>
                            <a:srgbClr val="000000"/>
                          </a:solidFill>
                          <a:effectLst/>
                          <a:latin typeface="Arial" panose="020B0604020202020204" pitchFamily="34" charset="0"/>
                        </a:rPr>
                        <a:t>anul</a:t>
                      </a:r>
                      <a:r>
                        <a:rPr lang="en-US" sz="1400" b="0" i="0" u="none" strike="noStrike" dirty="0">
                          <a:solidFill>
                            <a:srgbClr val="000000"/>
                          </a:solidFill>
                          <a:effectLst/>
                          <a:latin typeface="Arial" panose="020B0604020202020204" pitchFamily="34" charset="0"/>
                        </a:rPr>
                        <a:t> 2035 / la 10 ani de la </a:t>
                      </a:r>
                      <a:r>
                        <a:rPr lang="en-US" sz="1400" b="0" i="0" u="none" strike="noStrike" dirty="0" err="1">
                          <a:solidFill>
                            <a:srgbClr val="000000"/>
                          </a:solidFill>
                          <a:effectLst/>
                          <a:latin typeface="Arial" panose="020B0604020202020204" pitchFamily="34" charset="0"/>
                        </a:rPr>
                        <a:t>punerea</a:t>
                      </a:r>
                      <a:r>
                        <a:rPr lang="en-US" sz="1400" b="0" i="0" u="none" strike="noStrike" dirty="0">
                          <a:solidFill>
                            <a:srgbClr val="000000"/>
                          </a:solidFill>
                          <a:effectLst/>
                          <a:latin typeface="Arial" panose="020B0604020202020204" pitchFamily="34" charset="0"/>
                        </a:rPr>
                        <a:t> in </a:t>
                      </a:r>
                      <a:r>
                        <a:rPr lang="en-US" sz="1400" b="0" i="0" u="none" strike="noStrike" dirty="0" err="1">
                          <a:solidFill>
                            <a:srgbClr val="000000"/>
                          </a:solidFill>
                          <a:effectLst/>
                          <a:latin typeface="Arial" panose="020B0604020202020204" pitchFamily="34" charset="0"/>
                        </a:rPr>
                        <a:t>functiune</a:t>
                      </a:r>
                      <a:r>
                        <a:rPr lang="en-US" sz="1400" b="0" i="0" u="none" strike="noStrike" dirty="0">
                          <a:solidFill>
                            <a:srgbClr val="000000"/>
                          </a:solidFill>
                          <a:effectLst/>
                          <a:latin typeface="Arial" panose="020B0604020202020204" pitchFamily="34" charset="0"/>
                        </a:rPr>
                        <a:t> a </a:t>
                      </a:r>
                      <a:r>
                        <a:rPr lang="en-US" sz="1400" b="0" i="0" u="none" strike="noStrike" dirty="0" err="1">
                          <a:solidFill>
                            <a:srgbClr val="000000"/>
                          </a:solidFill>
                          <a:effectLst/>
                          <a:latin typeface="Arial" panose="020B0604020202020204" pitchFamily="34" charset="0"/>
                        </a:rPr>
                        <a:t>bateriei</a:t>
                      </a:r>
                      <a:r>
                        <a:rPr lang="en-US" sz="1400" b="0" i="0" u="none" strike="noStrike" dirty="0">
                          <a:solidFill>
                            <a:srgbClr val="000000"/>
                          </a:solidFill>
                          <a:effectLst/>
                          <a:latin typeface="Arial" panose="020B0604020202020204" pitchFamily="34" charset="0"/>
                        </a:rPr>
                        <a:t> </a:t>
                      </a:r>
                    </a:p>
                  </a:txBody>
                  <a:tcPr marL="7620" marR="27432" marT="7620" marB="0" anchor="ctr">
                    <a:lnL w="6350" cap="flat" cmpd="sng" algn="ctr">
                      <a:solidFill>
                        <a:srgbClr val="00338D"/>
                      </a:solidFill>
                      <a:prstDash val="solid"/>
                      <a:round/>
                      <a:headEnd type="none" w="med" len="med"/>
                      <a:tailEnd type="none" w="med" len="med"/>
                    </a:lnL>
                    <a:lnR w="6350" cap="flat" cmpd="sng" algn="ctr">
                      <a:solidFill>
                        <a:srgbClr val="00338D"/>
                      </a:solidFill>
                      <a:prstDash val="solid"/>
                      <a:round/>
                      <a:headEnd type="none" w="med" len="med"/>
                      <a:tailEnd type="none" w="med" len="med"/>
                    </a:lnR>
                    <a:lnT w="6350" cap="flat" cmpd="sng" algn="ctr">
                      <a:solidFill>
                        <a:srgbClr val="00338D"/>
                      </a:solidFill>
                      <a:prstDash val="solid"/>
                      <a:round/>
                      <a:headEnd type="none" w="med" len="med"/>
                      <a:tailEnd type="none" w="med" len="med"/>
                    </a:lnT>
                    <a:lnB w="6350" cap="flat" cmpd="sng" algn="ctr">
                      <a:solidFill>
                        <a:srgbClr val="00338D"/>
                      </a:solidFill>
                      <a:prstDash val="solid"/>
                      <a:round/>
                      <a:headEnd type="none" w="med" len="med"/>
                      <a:tailEnd type="none" w="med" len="med"/>
                    </a:lnB>
                    <a:solidFill>
                      <a:srgbClr val="FFFFFF"/>
                    </a:solidFill>
                  </a:tcPr>
                </a:tc>
                <a:extLst>
                  <a:ext uri="{0D108BD9-81ED-4DB2-BD59-A6C34878D82A}">
                    <a16:rowId xmlns:a16="http://schemas.microsoft.com/office/drawing/2014/main" val="3676185276"/>
                  </a:ext>
                </a:extLst>
              </a:tr>
              <a:tr h="394686">
                <a:tc>
                  <a:txBody>
                    <a:bodyPr/>
                    <a:lstStyle/>
                    <a:p>
                      <a:pPr algn="l" fontAlgn="ctr"/>
                      <a:r>
                        <a:rPr lang="ro-RO" sz="1400" b="0" i="0" u="none" strike="noStrike" dirty="0">
                          <a:solidFill>
                            <a:srgbClr val="000000"/>
                          </a:solidFill>
                          <a:effectLst/>
                          <a:latin typeface="Arial" panose="020B0604020202020204" pitchFamily="34" charset="0"/>
                        </a:rPr>
                        <a:t>Estimare costuri de operare (EUR/</a:t>
                      </a:r>
                      <a:r>
                        <a:rPr lang="en-US" sz="1400" b="0" i="0" u="none" strike="noStrike" dirty="0">
                          <a:solidFill>
                            <a:srgbClr val="000000"/>
                          </a:solidFill>
                          <a:effectLst/>
                          <a:latin typeface="Arial" panose="020B0604020202020204" pitchFamily="34" charset="0"/>
                        </a:rPr>
                        <a:t>an</a:t>
                      </a:r>
                      <a:r>
                        <a:rPr lang="ro-RO" sz="1400" b="0" i="0" u="none" strike="noStrike" dirty="0">
                          <a:solidFill>
                            <a:srgbClr val="000000"/>
                          </a:solidFill>
                          <a:effectLst/>
                          <a:latin typeface="Arial" panose="020B0604020202020204" pitchFamily="34" charset="0"/>
                        </a:rPr>
                        <a:t>)</a:t>
                      </a:r>
                      <a:endParaRPr lang="en-US" sz="1400" b="0" i="0" u="none" strike="noStrike" dirty="0">
                        <a:solidFill>
                          <a:srgbClr val="000000"/>
                        </a:solidFill>
                        <a:effectLst/>
                        <a:latin typeface="Arial" panose="020B0604020202020204" pitchFamily="34" charset="0"/>
                      </a:endParaRPr>
                    </a:p>
                  </a:txBody>
                  <a:tcPr marL="7620" marR="7620" marT="7620" marB="0" anchor="ctr">
                    <a:lnL w="6350" cap="flat" cmpd="sng" algn="ctr">
                      <a:solidFill>
                        <a:srgbClr val="00338D"/>
                      </a:solidFill>
                      <a:prstDash val="solid"/>
                      <a:round/>
                      <a:headEnd type="none" w="med" len="med"/>
                      <a:tailEnd type="none" w="med" len="med"/>
                    </a:lnL>
                    <a:lnR w="6350" cap="flat" cmpd="sng" algn="ctr">
                      <a:solidFill>
                        <a:srgbClr val="00338D"/>
                      </a:solidFill>
                      <a:prstDash val="solid"/>
                      <a:round/>
                      <a:headEnd type="none" w="med" len="med"/>
                      <a:tailEnd type="none" w="med" len="med"/>
                    </a:lnR>
                    <a:lnT w="6350" cap="flat" cmpd="sng" algn="ctr">
                      <a:solidFill>
                        <a:srgbClr val="00338D"/>
                      </a:solidFill>
                      <a:prstDash val="solid"/>
                      <a:round/>
                      <a:headEnd type="none" w="med" len="med"/>
                      <a:tailEnd type="none" w="med" len="med"/>
                    </a:lnT>
                    <a:lnB w="6350" cap="flat" cmpd="sng" algn="ctr">
                      <a:solidFill>
                        <a:srgbClr val="00338D"/>
                      </a:solidFill>
                      <a:prstDash val="solid"/>
                      <a:round/>
                      <a:headEnd type="none" w="med" len="med"/>
                      <a:tailEnd type="none" w="med" len="med"/>
                    </a:lnB>
                    <a:solidFill>
                      <a:srgbClr val="FFFFFF"/>
                    </a:solidFill>
                  </a:tcPr>
                </a:tc>
                <a:tc>
                  <a:txBody>
                    <a:bodyPr/>
                    <a:lstStyle/>
                    <a:p>
                      <a:pPr algn="r" fontAlgn="ctr"/>
                      <a:r>
                        <a:rPr lang="en-US" sz="1400" b="0" i="0" u="none" strike="noStrike" dirty="0">
                          <a:solidFill>
                            <a:srgbClr val="000000"/>
                          </a:solidFill>
                          <a:effectLst/>
                          <a:latin typeface="Arial" panose="020B0604020202020204" pitchFamily="34" charset="0"/>
                        </a:rPr>
                        <a:t>170.000</a:t>
                      </a:r>
                      <a:r>
                        <a:rPr lang="ro-RO" sz="1400" b="0" i="0" u="none" strike="noStrike" dirty="0">
                          <a:solidFill>
                            <a:srgbClr val="000000"/>
                          </a:solidFill>
                          <a:effectLst/>
                          <a:latin typeface="Arial" panose="020B0604020202020204" pitchFamily="34" charset="0"/>
                        </a:rPr>
                        <a:t> EUR/ </a:t>
                      </a:r>
                      <a:r>
                        <a:rPr lang="en-US" sz="1400" b="0" i="0" u="none" strike="noStrike" dirty="0">
                          <a:solidFill>
                            <a:srgbClr val="000000"/>
                          </a:solidFill>
                          <a:effectLst/>
                          <a:latin typeface="Arial" panose="020B0604020202020204" pitchFamily="34" charset="0"/>
                        </a:rPr>
                        <a:t>an</a:t>
                      </a:r>
                    </a:p>
                  </a:txBody>
                  <a:tcPr marL="7620" marR="27432" marT="7620" marB="0" anchor="ctr">
                    <a:lnL w="6350" cap="flat" cmpd="sng" algn="ctr">
                      <a:solidFill>
                        <a:srgbClr val="00338D"/>
                      </a:solidFill>
                      <a:prstDash val="solid"/>
                      <a:round/>
                      <a:headEnd type="none" w="med" len="med"/>
                      <a:tailEnd type="none" w="med" len="med"/>
                    </a:lnL>
                    <a:lnR w="6350" cap="flat" cmpd="sng" algn="ctr">
                      <a:solidFill>
                        <a:srgbClr val="00338D"/>
                      </a:solidFill>
                      <a:prstDash val="solid"/>
                      <a:round/>
                      <a:headEnd type="none" w="med" len="med"/>
                      <a:tailEnd type="none" w="med" len="med"/>
                    </a:lnR>
                    <a:lnT w="6350" cap="flat" cmpd="sng" algn="ctr">
                      <a:solidFill>
                        <a:srgbClr val="00338D"/>
                      </a:solidFill>
                      <a:prstDash val="solid"/>
                      <a:round/>
                      <a:headEnd type="none" w="med" len="med"/>
                      <a:tailEnd type="none" w="med" len="med"/>
                    </a:lnT>
                    <a:lnB w="6350" cap="flat" cmpd="sng" algn="ctr">
                      <a:solidFill>
                        <a:srgbClr val="00338D"/>
                      </a:solidFill>
                      <a:prstDash val="solid"/>
                      <a:round/>
                      <a:headEnd type="none" w="med" len="med"/>
                      <a:tailEnd type="none" w="med" len="med"/>
                    </a:lnB>
                    <a:solidFill>
                      <a:srgbClr val="FFFFFF"/>
                    </a:solidFill>
                  </a:tcPr>
                </a:tc>
                <a:extLst>
                  <a:ext uri="{0D108BD9-81ED-4DB2-BD59-A6C34878D82A}">
                    <a16:rowId xmlns:a16="http://schemas.microsoft.com/office/drawing/2014/main" val="3520594216"/>
                  </a:ext>
                </a:extLst>
              </a:tr>
              <a:tr h="409575">
                <a:tc>
                  <a:txBody>
                    <a:bodyPr/>
                    <a:lstStyle/>
                    <a:p>
                      <a:pPr algn="l" fontAlgn="ctr"/>
                      <a:r>
                        <a:rPr lang="ro-RO" sz="1400" b="0" i="0" u="none" strike="noStrike" dirty="0">
                          <a:solidFill>
                            <a:srgbClr val="000000"/>
                          </a:solidFill>
                          <a:effectLst/>
                          <a:latin typeface="Arial" panose="020B0604020202020204" pitchFamily="34" charset="0"/>
                        </a:rPr>
                        <a:t>Cota activare pe </a:t>
                      </a:r>
                      <a:r>
                        <a:rPr lang="ro-RO" sz="1400" b="0" i="0" u="none" strike="noStrike" dirty="0" err="1">
                          <a:solidFill>
                            <a:srgbClr val="000000"/>
                          </a:solidFill>
                          <a:effectLst/>
                          <a:latin typeface="Arial" panose="020B0604020202020204" pitchFamily="34" charset="0"/>
                        </a:rPr>
                        <a:t>piata</a:t>
                      </a:r>
                      <a:r>
                        <a:rPr lang="ro-RO" sz="1400" b="0" i="0" u="none" strike="noStrike" dirty="0">
                          <a:solidFill>
                            <a:srgbClr val="000000"/>
                          </a:solidFill>
                          <a:effectLst/>
                          <a:latin typeface="Arial" panose="020B0604020202020204" pitchFamily="34" charset="0"/>
                        </a:rPr>
                        <a:t> de servicii tehnologice de sistem si echilibrare</a:t>
                      </a:r>
                      <a:endParaRPr lang="en-US" sz="1400" b="0" i="0" u="none" strike="noStrike" dirty="0">
                        <a:solidFill>
                          <a:srgbClr val="000000"/>
                        </a:solidFill>
                        <a:effectLst/>
                        <a:latin typeface="Arial" panose="020B0604020202020204" pitchFamily="34" charset="0"/>
                      </a:endParaRPr>
                    </a:p>
                  </a:txBody>
                  <a:tcPr marL="7620" marR="7620" marT="7620" marB="0" anchor="ctr">
                    <a:lnL w="6350" cap="flat" cmpd="sng" algn="ctr">
                      <a:solidFill>
                        <a:srgbClr val="00338D"/>
                      </a:solidFill>
                      <a:prstDash val="solid"/>
                      <a:round/>
                      <a:headEnd type="none" w="med" len="med"/>
                      <a:tailEnd type="none" w="med" len="med"/>
                    </a:lnL>
                    <a:lnR w="6350" cap="flat" cmpd="sng" algn="ctr">
                      <a:solidFill>
                        <a:srgbClr val="00338D"/>
                      </a:solidFill>
                      <a:prstDash val="solid"/>
                      <a:round/>
                      <a:headEnd type="none" w="med" len="med"/>
                      <a:tailEnd type="none" w="med" len="med"/>
                    </a:lnR>
                    <a:lnT w="6350" cap="flat" cmpd="sng" algn="ctr">
                      <a:solidFill>
                        <a:srgbClr val="00338D"/>
                      </a:solidFill>
                      <a:prstDash val="solid"/>
                      <a:round/>
                      <a:headEnd type="none" w="med" len="med"/>
                      <a:tailEnd type="none" w="med" len="med"/>
                    </a:lnT>
                    <a:lnB w="6350" cap="flat" cmpd="sng" algn="ctr">
                      <a:solidFill>
                        <a:srgbClr val="00338D"/>
                      </a:solidFill>
                      <a:prstDash val="solid"/>
                      <a:round/>
                      <a:headEnd type="none" w="med" len="med"/>
                      <a:tailEnd type="none" w="med" len="med"/>
                    </a:lnB>
                    <a:solidFill>
                      <a:srgbClr val="FFFFFF"/>
                    </a:solidFill>
                  </a:tcPr>
                </a:tc>
                <a:tc>
                  <a:txBody>
                    <a:bodyPr/>
                    <a:lstStyle/>
                    <a:p>
                      <a:pPr algn="r" fontAlgn="ctr"/>
                      <a:r>
                        <a:rPr lang="ro-RO" sz="1400" b="0" i="0" u="none" strike="noStrike" dirty="0">
                          <a:solidFill>
                            <a:srgbClr val="000000"/>
                          </a:solidFill>
                          <a:effectLst/>
                          <a:latin typeface="Arial" panose="020B0604020202020204" pitchFamily="34" charset="0"/>
                        </a:rPr>
                        <a:t>100%</a:t>
                      </a:r>
                      <a:endParaRPr lang="en-US" sz="1400" b="0" i="0" u="none" strike="noStrike" dirty="0">
                        <a:solidFill>
                          <a:srgbClr val="000000"/>
                        </a:solidFill>
                        <a:effectLst/>
                        <a:latin typeface="Arial" panose="020B0604020202020204" pitchFamily="34" charset="0"/>
                      </a:endParaRPr>
                    </a:p>
                  </a:txBody>
                  <a:tcPr marL="7620" marR="27432" marT="7620" marB="0" anchor="ctr">
                    <a:lnL w="6350" cap="flat" cmpd="sng" algn="ctr">
                      <a:solidFill>
                        <a:srgbClr val="00338D"/>
                      </a:solidFill>
                      <a:prstDash val="solid"/>
                      <a:round/>
                      <a:headEnd type="none" w="med" len="med"/>
                      <a:tailEnd type="none" w="med" len="med"/>
                    </a:lnL>
                    <a:lnR w="6350" cap="flat" cmpd="sng" algn="ctr">
                      <a:solidFill>
                        <a:srgbClr val="00338D"/>
                      </a:solidFill>
                      <a:prstDash val="solid"/>
                      <a:round/>
                      <a:headEnd type="none" w="med" len="med"/>
                      <a:tailEnd type="none" w="med" len="med"/>
                    </a:lnR>
                    <a:lnT w="6350" cap="flat" cmpd="sng" algn="ctr">
                      <a:solidFill>
                        <a:srgbClr val="00338D"/>
                      </a:solidFill>
                      <a:prstDash val="solid"/>
                      <a:round/>
                      <a:headEnd type="none" w="med" len="med"/>
                      <a:tailEnd type="none" w="med" len="med"/>
                    </a:lnT>
                    <a:lnB w="6350" cap="flat" cmpd="sng" algn="ctr">
                      <a:solidFill>
                        <a:srgbClr val="00338D"/>
                      </a:solidFill>
                      <a:prstDash val="solid"/>
                      <a:round/>
                      <a:headEnd type="none" w="med" len="med"/>
                      <a:tailEnd type="none" w="med" len="med"/>
                    </a:lnB>
                    <a:solidFill>
                      <a:srgbClr val="FFFFFF"/>
                    </a:solidFill>
                  </a:tcPr>
                </a:tc>
                <a:extLst>
                  <a:ext uri="{0D108BD9-81ED-4DB2-BD59-A6C34878D82A}">
                    <a16:rowId xmlns:a16="http://schemas.microsoft.com/office/drawing/2014/main" val="2939429534"/>
                  </a:ext>
                </a:extLst>
              </a:tr>
              <a:tr h="485890">
                <a:tc>
                  <a:txBody>
                    <a:bodyPr/>
                    <a:lstStyle/>
                    <a:p>
                      <a:pPr algn="l" fontAlgn="ctr"/>
                      <a:r>
                        <a:rPr lang="ro-RO" sz="1400" b="0" i="0" u="none" strike="noStrike" dirty="0">
                          <a:solidFill>
                            <a:srgbClr val="000000"/>
                          </a:solidFill>
                          <a:effectLst/>
                          <a:latin typeface="Arial" panose="020B0604020202020204" pitchFamily="34" charset="0"/>
                        </a:rPr>
                        <a:t>Estimare venituri medii anuale (EUR/an)</a:t>
                      </a:r>
                      <a:endParaRPr lang="en-US" sz="1400" b="0" i="0" u="none" strike="noStrike" dirty="0">
                        <a:solidFill>
                          <a:srgbClr val="000000"/>
                        </a:solidFill>
                        <a:effectLst/>
                        <a:latin typeface="Arial" panose="020B0604020202020204" pitchFamily="34" charset="0"/>
                      </a:endParaRPr>
                    </a:p>
                  </a:txBody>
                  <a:tcPr marL="7620" marR="7620" marT="7620" marB="0" anchor="ctr">
                    <a:lnL w="6350" cap="flat" cmpd="sng" algn="ctr">
                      <a:solidFill>
                        <a:srgbClr val="00338D"/>
                      </a:solidFill>
                      <a:prstDash val="solid"/>
                      <a:round/>
                      <a:headEnd type="none" w="med" len="med"/>
                      <a:tailEnd type="none" w="med" len="med"/>
                    </a:lnL>
                    <a:lnR w="6350" cap="flat" cmpd="sng" algn="ctr">
                      <a:solidFill>
                        <a:srgbClr val="00338D"/>
                      </a:solidFill>
                      <a:prstDash val="solid"/>
                      <a:round/>
                      <a:headEnd type="none" w="med" len="med"/>
                      <a:tailEnd type="none" w="med" len="med"/>
                    </a:lnR>
                    <a:lnT w="6350" cap="flat" cmpd="sng" algn="ctr">
                      <a:solidFill>
                        <a:srgbClr val="00338D"/>
                      </a:solidFill>
                      <a:prstDash val="solid"/>
                      <a:round/>
                      <a:headEnd type="none" w="med" len="med"/>
                      <a:tailEnd type="none" w="med" len="med"/>
                    </a:lnT>
                    <a:lnB w="6350" cap="flat" cmpd="sng" algn="ctr">
                      <a:solidFill>
                        <a:srgbClr val="00338D"/>
                      </a:solidFill>
                      <a:prstDash val="solid"/>
                      <a:round/>
                      <a:headEnd type="none" w="med" len="med"/>
                      <a:tailEnd type="none" w="med" len="med"/>
                    </a:lnB>
                    <a:solidFill>
                      <a:srgbClr val="FFFFFF"/>
                    </a:solidFill>
                  </a:tcPr>
                </a:tc>
                <a:tc>
                  <a:txBody>
                    <a:bodyPr/>
                    <a:lstStyle/>
                    <a:p>
                      <a:pPr algn="r" fontAlgn="ctr"/>
                      <a:r>
                        <a:rPr lang="ro-RO" sz="1400" b="0" i="0" u="none" strike="noStrike" dirty="0">
                          <a:solidFill>
                            <a:srgbClr val="000000"/>
                          </a:solidFill>
                          <a:effectLst/>
                          <a:latin typeface="Arial" panose="020B0604020202020204" pitchFamily="34" charset="0"/>
                        </a:rPr>
                        <a:t>1.479.000 EUR </a:t>
                      </a:r>
                      <a:endParaRPr lang="en-US" sz="1400" b="0" i="0" u="none" strike="noStrike" dirty="0">
                        <a:solidFill>
                          <a:srgbClr val="000000"/>
                        </a:solidFill>
                        <a:effectLst/>
                        <a:latin typeface="Arial" panose="020B0604020202020204" pitchFamily="34" charset="0"/>
                      </a:endParaRPr>
                    </a:p>
                  </a:txBody>
                  <a:tcPr marL="7620" marR="27432" marT="7620" marB="0" anchor="ctr">
                    <a:lnL w="6350" cap="flat" cmpd="sng" algn="ctr">
                      <a:solidFill>
                        <a:srgbClr val="00338D"/>
                      </a:solidFill>
                      <a:prstDash val="solid"/>
                      <a:round/>
                      <a:headEnd type="none" w="med" len="med"/>
                      <a:tailEnd type="none" w="med" len="med"/>
                    </a:lnL>
                    <a:lnR w="6350" cap="flat" cmpd="sng" algn="ctr">
                      <a:solidFill>
                        <a:srgbClr val="00338D"/>
                      </a:solidFill>
                      <a:prstDash val="solid"/>
                      <a:round/>
                      <a:headEnd type="none" w="med" len="med"/>
                      <a:tailEnd type="none" w="med" len="med"/>
                    </a:lnR>
                    <a:lnT w="6350" cap="flat" cmpd="sng" algn="ctr">
                      <a:solidFill>
                        <a:srgbClr val="00338D"/>
                      </a:solidFill>
                      <a:prstDash val="solid"/>
                      <a:round/>
                      <a:headEnd type="none" w="med" len="med"/>
                      <a:tailEnd type="none" w="med" len="med"/>
                    </a:lnT>
                    <a:lnB w="6350" cap="flat" cmpd="sng" algn="ctr">
                      <a:solidFill>
                        <a:srgbClr val="00338D"/>
                      </a:solidFill>
                      <a:prstDash val="solid"/>
                      <a:round/>
                      <a:headEnd type="none" w="med" len="med"/>
                      <a:tailEnd type="none" w="med" len="med"/>
                    </a:lnB>
                    <a:solidFill>
                      <a:srgbClr val="FFFFFF"/>
                    </a:solidFill>
                  </a:tcPr>
                </a:tc>
                <a:extLst>
                  <a:ext uri="{0D108BD9-81ED-4DB2-BD59-A6C34878D82A}">
                    <a16:rowId xmlns:a16="http://schemas.microsoft.com/office/drawing/2014/main" val="930287452"/>
                  </a:ext>
                </a:extLst>
              </a:tr>
            </a:tbl>
          </a:graphicData>
        </a:graphic>
      </p:graphicFrame>
    </p:spTree>
    <p:extLst>
      <p:ext uri="{BB962C8B-B14F-4D97-AF65-F5344CB8AC3E}">
        <p14:creationId xmlns:p14="http://schemas.microsoft.com/office/powerpoint/2010/main" val="23245928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C015FF96-29F9-40F7-BB0A-6931C175E066}"/>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73" imgH="476" progId="TCLayout.ActiveDocument.1">
                  <p:embed/>
                </p:oleObj>
              </mc:Choice>
              <mc:Fallback>
                <p:oleObj name="think-cell Slide" r:id="rId4" imgW="473" imgH="476" progId="TCLayout.ActiveDocument.1">
                  <p:embed/>
                  <p:pic>
                    <p:nvPicPr>
                      <p:cNvPr id="6" name="Object 5" hidden="1">
                        <a:extLst>
                          <a:ext uri="{FF2B5EF4-FFF2-40B4-BE49-F238E27FC236}">
                            <a16:creationId xmlns:a16="http://schemas.microsoft.com/office/drawing/2014/main" id="{C015FF96-29F9-40F7-BB0A-6931C175E06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EA6CA688-B0E2-43FE-AEC2-8B8AFC24C3E3}"/>
              </a:ext>
            </a:extLst>
          </p:cNvPr>
          <p:cNvSpPr/>
          <p:nvPr>
            <p:custDataLst>
              <p:tags r:id="rId2"/>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ro-RO" sz="3600" dirty="0">
              <a:solidFill>
                <a:schemeClr val="bg1"/>
              </a:solidFill>
              <a:latin typeface="KPMG Extralight" panose="020B0303030202040204" pitchFamily="34" charset="0"/>
              <a:ea typeface="+mj-ea"/>
              <a:cs typeface="+mj-cs"/>
              <a:sym typeface="KPMG Extralight" panose="020B0303030202040204" pitchFamily="34" charset="0"/>
            </a:endParaRPr>
          </a:p>
        </p:txBody>
      </p:sp>
      <p:sp>
        <p:nvSpPr>
          <p:cNvPr id="4" name="Text Placeholder 3"/>
          <p:cNvSpPr>
            <a:spLocks noGrp="1"/>
          </p:cNvSpPr>
          <p:nvPr>
            <p:ph type="body" sz="quarter" idx="10"/>
          </p:nvPr>
        </p:nvSpPr>
        <p:spPr>
          <a:xfrm>
            <a:off x="825600" y="1821229"/>
            <a:ext cx="4020489" cy="4235322"/>
          </a:xfrm>
        </p:spPr>
        <p:txBody>
          <a:bodyPr/>
          <a:lstStyle/>
          <a:p>
            <a:pPr marL="171450" indent="-171450" algn="just" eaLnBrk="0" fontAlgn="base" hangingPunct="0">
              <a:spcBef>
                <a:spcPct val="0"/>
              </a:spcBef>
              <a:buFont typeface="Arial" panose="020B0604020202020204" pitchFamily="34" charset="0"/>
              <a:buChar char="•"/>
            </a:pPr>
            <a:r>
              <a:rPr lang="ro-RO" b="0" dirty="0">
                <a:solidFill>
                  <a:schemeClr val="tx1"/>
                </a:solidFill>
                <a:latin typeface="Arial" panose="020B0604020202020204" pitchFamily="34" charset="0"/>
                <a:cs typeface="Times New Roman" panose="02020603050405020304" pitchFamily="18" charset="0"/>
              </a:rPr>
              <a:t>România are planuri ambițioase privind punerea în funcțiune până în 2030, a unor capacități semnificative de producție a energiei electrice din surse regenerabile (RES), capacități de generare inerent impredictibile. În același timp, se așteaptă o creștere pe termen lung a consumului de energie electrică la nivel național.</a:t>
            </a:r>
          </a:p>
          <a:p>
            <a:pPr marL="171450" indent="-171450" algn="just" eaLnBrk="0" fontAlgn="base" hangingPunct="0">
              <a:spcBef>
                <a:spcPct val="0"/>
              </a:spcBef>
              <a:buFont typeface="Arial" panose="020B0604020202020204" pitchFamily="34" charset="0"/>
              <a:buChar char="•"/>
            </a:pPr>
            <a:r>
              <a:rPr lang="ro-RO" b="0" dirty="0">
                <a:solidFill>
                  <a:schemeClr val="tx1"/>
                </a:solidFill>
                <a:latin typeface="Arial" panose="020B0604020202020204" pitchFamily="34" charset="0"/>
                <a:cs typeface="Times New Roman" panose="02020603050405020304" pitchFamily="18" charset="0"/>
              </a:rPr>
              <a:t>De asemenea, centralele electrice pe cărbune existente, care necesită investiții semnificative de modernizare, sunt puternic afectate de evoluția costurilor cu certificatele de emisie CO2, existând posibilitatea ca acestea să se închidă treptat în orizontul de timp 2020-2035, în contextul în care se așteaptă o creștere pe termen lung a consumului de energie electrică la nivel național. </a:t>
            </a:r>
          </a:p>
          <a:p>
            <a:pPr marL="171450" indent="-171450" algn="just" eaLnBrk="0" fontAlgn="base" hangingPunct="0">
              <a:spcBef>
                <a:spcPct val="0"/>
              </a:spcBef>
              <a:buFont typeface="Arial" panose="020B0604020202020204" pitchFamily="34" charset="0"/>
              <a:buChar char="•"/>
            </a:pPr>
            <a:r>
              <a:rPr lang="ro-RO" b="0" dirty="0">
                <a:solidFill>
                  <a:schemeClr val="tx1"/>
                </a:solidFill>
                <a:latin typeface="Arial" panose="020B0604020202020204" pitchFamily="34" charset="0"/>
                <a:cs typeface="Times New Roman" panose="02020603050405020304" pitchFamily="18" charset="0"/>
              </a:rPr>
              <a:t>Atât evoluția așteptată a cererii, cât și creșterea ponderii RES în mixul energetic, va conduce la o nevoie mare de dezvoltare noi capacități de producție care să acopere nevoile de consum și dezechilibrele din sistemul energetic național.</a:t>
            </a:r>
          </a:p>
          <a:p>
            <a:pPr marL="171450" indent="-171450" algn="just" eaLnBrk="0" fontAlgn="base" hangingPunct="0">
              <a:spcBef>
                <a:spcPct val="0"/>
              </a:spcBef>
              <a:buFont typeface="Arial" panose="020B0604020202020204" pitchFamily="34" charset="0"/>
              <a:buChar char="•"/>
            </a:pPr>
            <a:r>
              <a:rPr lang="ro-RO" b="0" dirty="0">
                <a:solidFill>
                  <a:schemeClr val="tx1"/>
                </a:solidFill>
                <a:latin typeface="Arial" panose="020B0604020202020204" pitchFamily="34" charset="0"/>
                <a:cs typeface="Times New Roman" panose="02020603050405020304" pitchFamily="18" charset="0"/>
              </a:rPr>
              <a:t>Pentru ca cererea de energie electrică să fie permanent acoperită, operatorii de sistem apelează la rezervarea de capacități de stocare energie dispecerizabile ce contribuie la ajustarea producției în timp real în scop de echilibrare. </a:t>
            </a:r>
          </a:p>
          <a:p>
            <a:pPr marL="171450" indent="-171450" algn="just" eaLnBrk="0" fontAlgn="base" hangingPunct="0">
              <a:spcBef>
                <a:spcPct val="0"/>
              </a:spcBef>
              <a:buFont typeface="Arial" panose="020B0604020202020204" pitchFamily="34" charset="0"/>
              <a:buChar char="•"/>
            </a:pPr>
            <a:r>
              <a:rPr lang="ro-RO" b="0" dirty="0">
                <a:solidFill>
                  <a:schemeClr val="tx1"/>
                </a:solidFill>
                <a:latin typeface="Arial" panose="020B0604020202020204" pitchFamily="34" charset="0"/>
                <a:cs typeface="Times New Roman" panose="02020603050405020304" pitchFamily="18" charset="0"/>
              </a:rPr>
              <a:t>Transelectrica achiziționează în prezent aceste tipuri de servicii de sistem în principal de la Hidroelectrica, pentru reglaj secundar și reglaj terțiar rapid. Ca urmare a faptului ca Hidroelectrica are costuri de producere a energiei electrice mai mici comparativ cu tehnologii ce folosesc surse de energie convenționale, profitabilitatea obținută in cazul in care prețul la energie electrica pe OPCOM este stabilit la nivelul costului ultimei tehnologii care intra in ordine de merit, este cel mai mare. Prin urmare, costul de oportunitate al menținerii in rezervare a capacității de producție disponibile, este mai mare decât cel al altor tehnologii.</a:t>
            </a:r>
          </a:p>
          <a:p>
            <a:pPr marL="171450" indent="-171450" algn="just" eaLnBrk="0" fontAlgn="base" hangingPunct="0">
              <a:spcBef>
                <a:spcPct val="0"/>
              </a:spcBef>
              <a:buFont typeface="Arial" panose="020B0604020202020204" pitchFamily="34" charset="0"/>
              <a:buChar char="•"/>
            </a:pPr>
            <a:endParaRPr lang="ro-RO" sz="1100" b="0" dirty="0">
              <a:solidFill>
                <a:schemeClr val="tx1"/>
              </a:solidFill>
              <a:latin typeface="Arial" panose="020B0604020202020204" pitchFamily="34" charset="0"/>
              <a:cs typeface="Times New Roman" panose="02020603050405020304" pitchFamily="18" charset="0"/>
            </a:endParaRPr>
          </a:p>
          <a:p>
            <a:pPr marL="171450" indent="-171450" algn="just" eaLnBrk="0" fontAlgn="base" hangingPunct="0">
              <a:spcBef>
                <a:spcPct val="0"/>
              </a:spcBef>
              <a:buFont typeface="Arial" panose="020B0604020202020204" pitchFamily="34" charset="0"/>
              <a:buChar char="•"/>
            </a:pPr>
            <a:endParaRPr lang="en-US" sz="1100" b="0" dirty="0">
              <a:solidFill>
                <a:schemeClr val="tx1"/>
              </a:solidFill>
              <a:latin typeface="Arial" panose="020B0604020202020204" pitchFamily="34" charset="0"/>
              <a:cs typeface="Times New Roman" panose="02020603050405020304" pitchFamily="18" charset="0"/>
            </a:endParaRPr>
          </a:p>
          <a:p>
            <a:pPr marL="171450" indent="-171450" algn="just" eaLnBrk="0" fontAlgn="base" hangingPunct="0">
              <a:spcBef>
                <a:spcPct val="0"/>
              </a:spcBef>
              <a:buFont typeface="Arial" panose="020B0604020202020204" pitchFamily="34" charset="0"/>
              <a:buChar char="•"/>
            </a:pPr>
            <a:endParaRPr lang="en-US" sz="1100" b="0" dirty="0">
              <a:solidFill>
                <a:schemeClr val="tx1"/>
              </a:solidFill>
              <a:latin typeface="Arial" panose="020B0604020202020204" pitchFamily="34" charset="0"/>
              <a:cs typeface="Times New Roman" panose="02020603050405020304" pitchFamily="18" charset="0"/>
            </a:endParaRPr>
          </a:p>
          <a:p>
            <a:endParaRPr lang="en-GB" dirty="0"/>
          </a:p>
        </p:txBody>
      </p:sp>
      <p:sp>
        <p:nvSpPr>
          <p:cNvPr id="2" name="Title 1"/>
          <p:cNvSpPr>
            <a:spLocks noGrp="1"/>
          </p:cNvSpPr>
          <p:nvPr>
            <p:ph type="title"/>
          </p:nvPr>
        </p:nvSpPr>
        <p:spPr>
          <a:xfrm>
            <a:off x="822728" y="302156"/>
            <a:ext cx="8405247" cy="764643"/>
          </a:xfrm>
        </p:spPr>
        <p:txBody>
          <a:bodyPr/>
          <a:lstStyle/>
          <a:p>
            <a:r>
              <a:rPr lang="ro-RO" sz="2800" dirty="0">
                <a:solidFill>
                  <a:srgbClr val="00338D"/>
                </a:solidFill>
              </a:rPr>
              <a:t>Alături de unele capacități hidro, capacitățile electrice de producție pe gaz sunt suficient de flexibile pentru a răspunde nevoii de reglaj secundar și terțiar rapid din SEN</a:t>
            </a:r>
          </a:p>
        </p:txBody>
      </p:sp>
      <p:sp>
        <p:nvSpPr>
          <p:cNvPr id="7" name="Text Placeholder 8">
            <a:extLst>
              <a:ext uri="{FF2B5EF4-FFF2-40B4-BE49-F238E27FC236}">
                <a16:creationId xmlns:a16="http://schemas.microsoft.com/office/drawing/2014/main" id="{1B50B090-0C1A-4E05-8417-CABC9153AA28}"/>
              </a:ext>
            </a:extLst>
          </p:cNvPr>
          <p:cNvSpPr>
            <a:spLocks noGrp="1"/>
          </p:cNvSpPr>
          <p:nvPr/>
        </p:nvSpPr>
        <p:spPr>
          <a:xfrm>
            <a:off x="822729" y="1487857"/>
            <a:ext cx="4023360" cy="256032"/>
          </a:xfrm>
          <a:prstGeom prst="roundRect">
            <a:avLst/>
          </a:prstGeom>
          <a:solidFill>
            <a:schemeClr val="tx2"/>
          </a:solidFill>
          <a:ln w="6350">
            <a:noFill/>
          </a:ln>
        </p:spPr>
        <p:txBody>
          <a:bodyPr vert="horz" lIns="40500" tIns="40500" rIns="40500" bIns="40500" rtlCol="0" anchor="ctr" anchorCtr="0">
            <a:noAutofit/>
          </a:bodyPr>
          <a:lstStyle>
            <a:lvl1pPr marL="0" indent="0" algn="l" defTabSz="914400" rtl="0" eaLnBrk="1" latinLnBrk="0" hangingPunct="1">
              <a:lnSpc>
                <a:spcPct val="100000"/>
              </a:lnSpc>
              <a:spcBef>
                <a:spcPts val="0"/>
              </a:spcBef>
              <a:spcAft>
                <a:spcPts val="600"/>
              </a:spcAft>
              <a:buFontTx/>
              <a:buNone/>
              <a:defRPr sz="900" b="1" kern="1200">
                <a:solidFill>
                  <a:schemeClr val="bg1"/>
                </a:solidFill>
                <a:latin typeface="+mn-lt"/>
                <a:ea typeface="+mn-ea"/>
                <a:cs typeface="+mn-cs"/>
              </a:defRPr>
            </a:lvl1pPr>
            <a:lvl2pPr marL="0" indent="0" algn="l" defTabSz="914400" rtl="0" eaLnBrk="1" latinLnBrk="0" hangingPunct="1">
              <a:lnSpc>
                <a:spcPct val="100000"/>
              </a:lnSpc>
              <a:spcBef>
                <a:spcPts val="0"/>
              </a:spcBef>
              <a:spcAft>
                <a:spcPts val="600"/>
              </a:spcAft>
              <a:buFontTx/>
              <a:buNone/>
              <a:defRPr sz="1400" kern="1200">
                <a:solidFill>
                  <a:schemeClr val="tx2"/>
                </a:solidFill>
                <a:latin typeface="+mn-lt"/>
                <a:ea typeface="+mn-ea"/>
                <a:cs typeface="+mn-cs"/>
              </a:defRPr>
            </a:lvl2pPr>
            <a:lvl3pPr marL="216000" indent="-216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400" kern="1200">
                <a:solidFill>
                  <a:schemeClr val="tx2"/>
                </a:solidFill>
                <a:latin typeface="+mn-lt"/>
                <a:ea typeface="+mn-ea"/>
                <a:cs typeface="+mn-cs"/>
              </a:defRPr>
            </a:lvl3pPr>
            <a:lvl4pPr marL="360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400" kern="1200">
                <a:solidFill>
                  <a:schemeClr val="tx2"/>
                </a:solidFill>
                <a:latin typeface="+mn-lt"/>
                <a:ea typeface="+mn-ea"/>
                <a:cs typeface="+mn-cs"/>
              </a:defRPr>
            </a:lvl4pPr>
            <a:lvl5pPr marL="576000" indent="-216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400" kern="1200" baseline="0">
                <a:solidFill>
                  <a:schemeClr val="tx2"/>
                </a:solidFill>
                <a:latin typeface="+mn-lt"/>
                <a:ea typeface="+mn-ea"/>
                <a:cs typeface="+mn-cs"/>
              </a:defRPr>
            </a:lvl5pPr>
            <a:lvl6pPr marL="1098000" indent="-230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900" kern="1200">
                <a:solidFill>
                  <a:schemeClr val="tx2"/>
                </a:solidFill>
                <a:latin typeface="+mn-lt"/>
                <a:ea typeface="+mn-ea"/>
                <a:cs typeface="+mn-cs"/>
              </a:defRPr>
            </a:lvl6pPr>
            <a:lvl7pPr marL="13716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900" kern="1200">
                <a:solidFill>
                  <a:schemeClr val="tx2"/>
                </a:solidFill>
                <a:latin typeface="+mn-lt"/>
                <a:ea typeface="+mn-ea"/>
                <a:cs typeface="+mn-cs"/>
              </a:defRPr>
            </a:lvl7pPr>
            <a:lvl8pPr marL="1645200" indent="-2286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900" kern="1200">
                <a:solidFill>
                  <a:schemeClr val="tx2"/>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ro-RO" dirty="0"/>
              <a:t>Evoluția preconizată a capacităților, consumului și implicațiile acesteia</a:t>
            </a:r>
            <a:endParaRPr lang="en-US" dirty="0"/>
          </a:p>
        </p:txBody>
      </p:sp>
      <p:sp>
        <p:nvSpPr>
          <p:cNvPr id="8" name="Text Placeholder 8">
            <a:extLst>
              <a:ext uri="{FF2B5EF4-FFF2-40B4-BE49-F238E27FC236}">
                <a16:creationId xmlns:a16="http://schemas.microsoft.com/office/drawing/2014/main" id="{95B7648D-A4C6-4EFF-B7D1-201AE43FDD85}"/>
              </a:ext>
            </a:extLst>
          </p:cNvPr>
          <p:cNvSpPr>
            <a:spLocks noGrp="1"/>
          </p:cNvSpPr>
          <p:nvPr/>
        </p:nvSpPr>
        <p:spPr>
          <a:xfrm>
            <a:off x="5055769" y="1487856"/>
            <a:ext cx="4023360" cy="259800"/>
          </a:xfrm>
          <a:prstGeom prst="roundRect">
            <a:avLst/>
          </a:prstGeom>
          <a:solidFill>
            <a:schemeClr val="tx2"/>
          </a:solidFill>
          <a:ln w="6350">
            <a:noFill/>
          </a:ln>
        </p:spPr>
        <p:txBody>
          <a:bodyPr vert="horz" lIns="40500" tIns="40500" rIns="40500" bIns="40500" rtlCol="0" anchor="ctr" anchorCtr="0">
            <a:noAutofit/>
          </a:bodyPr>
          <a:lstStyle>
            <a:lvl1pPr marL="0" indent="0" algn="l" defTabSz="914400" rtl="0" eaLnBrk="1" latinLnBrk="0" hangingPunct="1">
              <a:lnSpc>
                <a:spcPct val="100000"/>
              </a:lnSpc>
              <a:spcBef>
                <a:spcPts val="0"/>
              </a:spcBef>
              <a:spcAft>
                <a:spcPts val="600"/>
              </a:spcAft>
              <a:buFontTx/>
              <a:buNone/>
              <a:defRPr sz="900" b="1" kern="1200">
                <a:solidFill>
                  <a:schemeClr val="bg1"/>
                </a:solidFill>
                <a:latin typeface="+mn-lt"/>
                <a:ea typeface="+mn-ea"/>
                <a:cs typeface="+mn-cs"/>
              </a:defRPr>
            </a:lvl1pPr>
            <a:lvl2pPr marL="0" indent="0" algn="l" defTabSz="914400" rtl="0" eaLnBrk="1" latinLnBrk="0" hangingPunct="1">
              <a:lnSpc>
                <a:spcPct val="100000"/>
              </a:lnSpc>
              <a:spcBef>
                <a:spcPts val="0"/>
              </a:spcBef>
              <a:spcAft>
                <a:spcPts val="600"/>
              </a:spcAft>
              <a:buFontTx/>
              <a:buNone/>
              <a:defRPr sz="1400" kern="1200">
                <a:solidFill>
                  <a:schemeClr val="tx2"/>
                </a:solidFill>
                <a:latin typeface="+mn-lt"/>
                <a:ea typeface="+mn-ea"/>
                <a:cs typeface="+mn-cs"/>
              </a:defRPr>
            </a:lvl2pPr>
            <a:lvl3pPr marL="216000" indent="-216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400" kern="1200">
                <a:solidFill>
                  <a:schemeClr val="tx2"/>
                </a:solidFill>
                <a:latin typeface="+mn-lt"/>
                <a:ea typeface="+mn-ea"/>
                <a:cs typeface="+mn-cs"/>
              </a:defRPr>
            </a:lvl3pPr>
            <a:lvl4pPr marL="360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400" kern="1200">
                <a:solidFill>
                  <a:schemeClr val="tx2"/>
                </a:solidFill>
                <a:latin typeface="+mn-lt"/>
                <a:ea typeface="+mn-ea"/>
                <a:cs typeface="+mn-cs"/>
              </a:defRPr>
            </a:lvl4pPr>
            <a:lvl5pPr marL="576000" indent="-216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400" kern="1200" baseline="0">
                <a:solidFill>
                  <a:schemeClr val="tx2"/>
                </a:solidFill>
                <a:latin typeface="+mn-lt"/>
                <a:ea typeface="+mn-ea"/>
                <a:cs typeface="+mn-cs"/>
              </a:defRPr>
            </a:lvl5pPr>
            <a:lvl6pPr marL="1098000" indent="-230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900" kern="1200">
                <a:solidFill>
                  <a:schemeClr val="tx2"/>
                </a:solidFill>
                <a:latin typeface="+mn-lt"/>
                <a:ea typeface="+mn-ea"/>
                <a:cs typeface="+mn-cs"/>
              </a:defRPr>
            </a:lvl6pPr>
            <a:lvl7pPr marL="13716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900" kern="1200">
                <a:solidFill>
                  <a:schemeClr val="tx2"/>
                </a:solidFill>
                <a:latin typeface="+mn-lt"/>
                <a:ea typeface="+mn-ea"/>
                <a:cs typeface="+mn-cs"/>
              </a:defRPr>
            </a:lvl7pPr>
            <a:lvl8pPr marL="1645200" indent="-2286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900" kern="1200">
                <a:solidFill>
                  <a:schemeClr val="tx2"/>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ro-RO" dirty="0"/>
              <a:t>Rolul și flexibilitatea capacităților de producție pe gaz în SEN</a:t>
            </a:r>
            <a:endParaRPr lang="en-US" dirty="0"/>
          </a:p>
        </p:txBody>
      </p:sp>
      <p:sp>
        <p:nvSpPr>
          <p:cNvPr id="9" name="Rectangle 8">
            <a:extLst>
              <a:ext uri="{FF2B5EF4-FFF2-40B4-BE49-F238E27FC236}">
                <a16:creationId xmlns:a16="http://schemas.microsoft.com/office/drawing/2014/main" id="{CED9AC8A-986E-4BBE-8137-3616A7AF3E47}"/>
              </a:ext>
            </a:extLst>
          </p:cNvPr>
          <p:cNvSpPr/>
          <p:nvPr/>
        </p:nvSpPr>
        <p:spPr>
          <a:xfrm>
            <a:off x="5055769" y="1821229"/>
            <a:ext cx="4035844" cy="2631490"/>
          </a:xfrm>
          <a:prstGeom prst="rect">
            <a:avLst/>
          </a:prstGeom>
        </p:spPr>
        <p:txBody>
          <a:bodyPr vert="horz" lIns="0" tIns="0" rIns="0" bIns="0" rtlCol="0" anchor="t" anchorCtr="0">
            <a:noAutofit/>
          </a:bodyPr>
          <a:lstStyle/>
          <a:p>
            <a:pPr marL="171450" indent="-171450" algn="just" eaLnBrk="0" fontAlgn="base" hangingPunct="0">
              <a:spcBef>
                <a:spcPct val="0"/>
              </a:spcBef>
              <a:spcAft>
                <a:spcPts val="600"/>
              </a:spcAft>
              <a:buFont typeface="Arial" panose="020B0604020202020204" pitchFamily="34" charset="0"/>
              <a:buChar char="•"/>
            </a:pPr>
            <a:r>
              <a:rPr lang="ro-RO" sz="900" dirty="0" err="1">
                <a:latin typeface="Arial" panose="020B0604020202020204" pitchFamily="34" charset="0"/>
                <a:cs typeface="Times New Roman" panose="02020603050405020304" pitchFamily="18" charset="0"/>
              </a:rPr>
              <a:t>Capacitatile</a:t>
            </a:r>
            <a:r>
              <a:rPr lang="ro-RO" sz="900" dirty="0">
                <a:latin typeface="Arial" panose="020B0604020202020204" pitchFamily="34" charset="0"/>
                <a:cs typeface="Times New Roman" panose="02020603050405020304" pitchFamily="18" charset="0"/>
              </a:rPr>
              <a:t> de stocare a energiei  in baterii pot oferi servicii pentru echilibrarea sistemului, respectiv reglaj primar, secundar si </a:t>
            </a:r>
            <a:r>
              <a:rPr lang="ro-RO" sz="900" dirty="0" err="1">
                <a:latin typeface="Arial" panose="020B0604020202020204" pitchFamily="34" charset="0"/>
                <a:cs typeface="Times New Roman" panose="02020603050405020304" pitchFamily="18" charset="0"/>
              </a:rPr>
              <a:t>tertiar</a:t>
            </a:r>
            <a:r>
              <a:rPr lang="ro-RO" sz="900" dirty="0">
                <a:latin typeface="Arial" panose="020B0604020202020204" pitchFamily="34" charset="0"/>
                <a:cs typeface="Times New Roman" panose="02020603050405020304" pitchFamily="18" charset="0"/>
              </a:rPr>
              <a:t>, deoarece producția respectiv consumul acestora se poate ajusta cu ușurință în vederea urmăririi curbei de consum, iar adițional, acest tip de tehnologie nu depinde de factori naturali, cum ar fi </a:t>
            </a:r>
            <a:r>
              <a:rPr lang="ro-RO" sz="900" dirty="0" err="1">
                <a:latin typeface="Arial" panose="020B0604020202020204" pitchFamily="34" charset="0"/>
                <a:cs typeface="Times New Roman" panose="02020603050405020304" pitchFamily="18" charset="0"/>
              </a:rPr>
              <a:t>hidraulicitatea</a:t>
            </a:r>
            <a:r>
              <a:rPr lang="ro-RO" sz="900" dirty="0">
                <a:latin typeface="Arial" panose="020B0604020202020204" pitchFamily="34" charset="0"/>
                <a:cs typeface="Times New Roman" panose="02020603050405020304" pitchFamily="18" charset="0"/>
              </a:rPr>
              <a:t> ce </a:t>
            </a:r>
            <a:r>
              <a:rPr lang="ro-RO" sz="900" dirty="0" err="1">
                <a:latin typeface="Arial" panose="020B0604020202020204" pitchFamily="34" charset="0"/>
                <a:cs typeface="Times New Roman" panose="02020603050405020304" pitchFamily="18" charset="0"/>
              </a:rPr>
              <a:t>influenteaza</a:t>
            </a:r>
            <a:r>
              <a:rPr lang="ro-RO" sz="900" dirty="0">
                <a:latin typeface="Arial" panose="020B0604020202020204" pitchFamily="34" charset="0"/>
                <a:cs typeface="Times New Roman" panose="02020603050405020304" pitchFamily="18" charset="0"/>
              </a:rPr>
              <a:t> direct capacitatea </a:t>
            </a:r>
            <a:r>
              <a:rPr lang="ro-RO" sz="900" dirty="0" err="1">
                <a:latin typeface="Arial" panose="020B0604020202020204" pitchFamily="34" charset="0"/>
                <a:cs typeface="Times New Roman" panose="02020603050405020304" pitchFamily="18" charset="0"/>
              </a:rPr>
              <a:t>operationala</a:t>
            </a:r>
            <a:r>
              <a:rPr lang="ro-RO" sz="900" dirty="0">
                <a:latin typeface="Arial" panose="020B0604020202020204" pitchFamily="34" charset="0"/>
                <a:cs typeface="Times New Roman" panose="02020603050405020304" pitchFamily="18" charset="0"/>
              </a:rPr>
              <a:t> a centralelor </a:t>
            </a:r>
            <a:r>
              <a:rPr lang="ro-RO" sz="900" dirty="0" err="1">
                <a:latin typeface="Arial" panose="020B0604020202020204" pitchFamily="34" charset="0"/>
                <a:cs typeface="Times New Roman" panose="02020603050405020304" pitchFamily="18" charset="0"/>
              </a:rPr>
              <a:t>hidro</a:t>
            </a:r>
            <a:r>
              <a:rPr lang="ro-RO" sz="900" dirty="0">
                <a:latin typeface="Arial" panose="020B0604020202020204" pitchFamily="34" charset="0"/>
                <a:cs typeface="Times New Roman" panose="02020603050405020304" pitchFamily="18" charset="0"/>
              </a:rPr>
              <a:t>.</a:t>
            </a:r>
          </a:p>
          <a:p>
            <a:pPr marL="171450" indent="-171450" algn="just" eaLnBrk="0" fontAlgn="base" hangingPunct="0">
              <a:spcBef>
                <a:spcPct val="0"/>
              </a:spcBef>
              <a:spcAft>
                <a:spcPts val="600"/>
              </a:spcAft>
              <a:buFont typeface="Arial" panose="020B0604020202020204" pitchFamily="34" charset="0"/>
              <a:buChar char="•"/>
            </a:pPr>
            <a:r>
              <a:rPr lang="ro-RO" sz="900" dirty="0">
                <a:latin typeface="Arial" panose="020B0604020202020204" pitchFamily="34" charset="0"/>
                <a:cs typeface="Times New Roman" panose="02020603050405020304" pitchFamily="18" charset="0"/>
              </a:rPr>
              <a:t>Din punct de vedere tehnic și operațional, </a:t>
            </a:r>
            <a:r>
              <a:rPr lang="ro-RO" sz="900" dirty="0" err="1">
                <a:latin typeface="Arial" panose="020B0604020202020204" pitchFamily="34" charset="0"/>
                <a:cs typeface="Times New Roman" panose="02020603050405020304" pitchFamily="18" charset="0"/>
              </a:rPr>
              <a:t>capacitatile</a:t>
            </a:r>
            <a:r>
              <a:rPr lang="ro-RO" sz="900" dirty="0">
                <a:latin typeface="Arial" panose="020B0604020202020204" pitchFamily="34" charset="0"/>
                <a:cs typeface="Times New Roman" panose="02020603050405020304" pitchFamily="18" charset="0"/>
              </a:rPr>
              <a:t> de stocare cu baterii sunt caracterizate de un grad de variabilitate/ reglaj ridicat, ceea ce înseamnă că producția lor poate fi ajustată facil si rapid la programul și cantitățile cerute, sau la cererea existentă pe piață. </a:t>
            </a:r>
            <a:endParaRPr lang="en-US" sz="900" dirty="0">
              <a:latin typeface="Arial" panose="020B0604020202020204" pitchFamily="34" charset="0"/>
              <a:cs typeface="Times New Roman" panose="02020603050405020304" pitchFamily="18" charset="0"/>
            </a:endParaRPr>
          </a:p>
          <a:p>
            <a:pPr marL="171450" indent="-171450" algn="just" eaLnBrk="0" fontAlgn="base" hangingPunct="0">
              <a:spcBef>
                <a:spcPct val="0"/>
              </a:spcBef>
              <a:spcAft>
                <a:spcPts val="600"/>
              </a:spcAft>
              <a:buFont typeface="Arial" panose="020B0604020202020204" pitchFamily="34" charset="0"/>
              <a:buChar char="•"/>
            </a:pPr>
            <a:r>
              <a:rPr lang="ro-RO" sz="900" dirty="0">
                <a:latin typeface="Arial" panose="020B0604020202020204" pitchFamily="34" charset="0"/>
                <a:cs typeface="Times New Roman" panose="02020603050405020304" pitchFamily="18" charset="0"/>
              </a:rPr>
              <a:t>In plus, costurile </a:t>
            </a:r>
            <a:r>
              <a:rPr lang="ro-RO" sz="900" dirty="0" err="1">
                <a:latin typeface="Arial" panose="020B0604020202020204" pitchFamily="34" charset="0"/>
                <a:cs typeface="Times New Roman" panose="02020603050405020304" pitchFamily="18" charset="0"/>
              </a:rPr>
              <a:t>investitionale</a:t>
            </a:r>
            <a:r>
              <a:rPr lang="ro-RO" sz="900" dirty="0">
                <a:latin typeface="Arial" panose="020B0604020202020204" pitchFamily="34" charset="0"/>
                <a:cs typeface="Times New Roman" panose="02020603050405020304" pitchFamily="18" charset="0"/>
              </a:rPr>
              <a:t> de construcție a unor capacități de stocare cu baterii sunt semnificativ mai mic decât costul de </a:t>
            </a:r>
            <a:r>
              <a:rPr lang="ro-RO" sz="900" dirty="0" err="1">
                <a:latin typeface="Arial" panose="020B0604020202020204" pitchFamily="34" charset="0"/>
                <a:cs typeface="Times New Roman" panose="02020603050405020304" pitchFamily="18" charset="0"/>
              </a:rPr>
              <a:t>constructie</a:t>
            </a:r>
            <a:r>
              <a:rPr lang="ro-RO" sz="900" dirty="0">
                <a:latin typeface="Arial" panose="020B0604020202020204" pitchFamily="34" charset="0"/>
                <a:cs typeface="Times New Roman" panose="02020603050405020304" pitchFamily="18" charset="0"/>
              </a:rPr>
              <a:t> a unor capacitate destinate echilibrării sistemului din surse hidro (eg. centrale cu acumulare prin pompaj).</a:t>
            </a:r>
          </a:p>
        </p:txBody>
      </p:sp>
      <p:graphicFrame>
        <p:nvGraphicFramePr>
          <p:cNvPr id="13" name="Table 12">
            <a:extLst>
              <a:ext uri="{FF2B5EF4-FFF2-40B4-BE49-F238E27FC236}">
                <a16:creationId xmlns:a16="http://schemas.microsoft.com/office/drawing/2014/main" id="{EE9099E2-2DE1-4CB1-B5D2-A026EFE86A11}"/>
              </a:ext>
            </a:extLst>
          </p:cNvPr>
          <p:cNvGraphicFramePr>
            <a:graphicFrameLocks noGrp="1"/>
          </p:cNvGraphicFramePr>
          <p:nvPr/>
        </p:nvGraphicFramePr>
        <p:xfrm>
          <a:off x="5071123" y="4372031"/>
          <a:ext cx="4020490" cy="1420358"/>
        </p:xfrm>
        <a:graphic>
          <a:graphicData uri="http://schemas.openxmlformats.org/drawingml/2006/table">
            <a:tbl>
              <a:tblPr firstRow="1" firstCol="1" lastRow="1" lastCol="1" bandRow="1" bandCol="1"/>
              <a:tblGrid>
                <a:gridCol w="692329">
                  <a:extLst>
                    <a:ext uri="{9D8B030D-6E8A-4147-A177-3AD203B41FA5}">
                      <a16:colId xmlns:a16="http://schemas.microsoft.com/office/drawing/2014/main" val="847803136"/>
                    </a:ext>
                  </a:extLst>
                </a:gridCol>
                <a:gridCol w="665793">
                  <a:extLst>
                    <a:ext uri="{9D8B030D-6E8A-4147-A177-3AD203B41FA5}">
                      <a16:colId xmlns:a16="http://schemas.microsoft.com/office/drawing/2014/main" val="3032515572"/>
                    </a:ext>
                  </a:extLst>
                </a:gridCol>
                <a:gridCol w="665793">
                  <a:extLst>
                    <a:ext uri="{9D8B030D-6E8A-4147-A177-3AD203B41FA5}">
                      <a16:colId xmlns:a16="http://schemas.microsoft.com/office/drawing/2014/main" val="204785896"/>
                    </a:ext>
                  </a:extLst>
                </a:gridCol>
                <a:gridCol w="665793">
                  <a:extLst>
                    <a:ext uri="{9D8B030D-6E8A-4147-A177-3AD203B41FA5}">
                      <a16:colId xmlns:a16="http://schemas.microsoft.com/office/drawing/2014/main" val="581722427"/>
                    </a:ext>
                  </a:extLst>
                </a:gridCol>
                <a:gridCol w="665793">
                  <a:extLst>
                    <a:ext uri="{9D8B030D-6E8A-4147-A177-3AD203B41FA5}">
                      <a16:colId xmlns:a16="http://schemas.microsoft.com/office/drawing/2014/main" val="3152143502"/>
                    </a:ext>
                  </a:extLst>
                </a:gridCol>
                <a:gridCol w="664989">
                  <a:extLst>
                    <a:ext uri="{9D8B030D-6E8A-4147-A177-3AD203B41FA5}">
                      <a16:colId xmlns:a16="http://schemas.microsoft.com/office/drawing/2014/main" val="118051165"/>
                    </a:ext>
                  </a:extLst>
                </a:gridCol>
              </a:tblGrid>
              <a:tr h="266660">
                <a:tc>
                  <a:txBody>
                    <a:bodyPr/>
                    <a:lstStyle/>
                    <a:p>
                      <a:pPr marL="0" marR="0" algn="ctr">
                        <a:spcBef>
                          <a:spcPts val="0"/>
                        </a:spcBef>
                        <a:spcAft>
                          <a:spcPts val="0"/>
                        </a:spcAft>
                      </a:pPr>
                      <a:r>
                        <a:rPr lang="ro-RO" sz="700" dirty="0">
                          <a:effectLst/>
                          <a:latin typeface="Arial" panose="020B0604020202020204" pitchFamily="34" charset="0"/>
                          <a:ea typeface="Times New Roman" panose="02020603050405020304" pitchFamily="18" charset="0"/>
                          <a:cs typeface="Arial" panose="020B0604020202020204" pitchFamily="34" charset="0"/>
                        </a:rPr>
                        <a:t> </a:t>
                      </a:r>
                      <a:endParaRPr lang="en-US"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3175" cap="flat" cmpd="sng" algn="ctr">
                      <a:solidFill>
                        <a:srgbClr val="000080"/>
                      </a:solidFill>
                      <a:prstDash val="solid"/>
                      <a:round/>
                      <a:headEnd type="none" w="med" len="med"/>
                      <a:tailEnd type="none" w="med" len="med"/>
                    </a:lnL>
                    <a:lnR w="3175" cap="flat" cmpd="sng" algn="ctr">
                      <a:solidFill>
                        <a:srgbClr val="000080"/>
                      </a:solidFill>
                      <a:prstDash val="solid"/>
                      <a:round/>
                      <a:headEnd type="none" w="med" len="med"/>
                      <a:tailEnd type="none" w="med" len="med"/>
                    </a:lnR>
                    <a:lnT w="3175" cap="flat" cmpd="sng" algn="ctr">
                      <a:solidFill>
                        <a:srgbClr val="000080"/>
                      </a:solidFill>
                      <a:prstDash val="solid"/>
                      <a:round/>
                      <a:headEnd type="none" w="med" len="med"/>
                      <a:tailEnd type="none" w="med" len="med"/>
                    </a:lnT>
                    <a:lnB w="3175" cap="flat" cmpd="sng" algn="ctr">
                      <a:solidFill>
                        <a:srgbClr val="000080"/>
                      </a:solidFill>
                      <a:prstDash val="solid"/>
                      <a:round/>
                      <a:headEnd type="none" w="med" len="med"/>
                      <a:tailEnd type="none" w="med" len="med"/>
                    </a:lnB>
                    <a:solidFill>
                      <a:srgbClr val="000080"/>
                    </a:solidFill>
                  </a:tcPr>
                </a:tc>
                <a:tc>
                  <a:txBody>
                    <a:bodyPr/>
                    <a:lstStyle/>
                    <a:p>
                      <a:pPr marL="0" marR="0" algn="ctr">
                        <a:spcBef>
                          <a:spcPts val="0"/>
                        </a:spcBef>
                        <a:spcAft>
                          <a:spcPts val="0"/>
                        </a:spcAft>
                      </a:pPr>
                      <a:r>
                        <a:rPr lang="ro-RO" sz="700" b="1"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Flexibilitate</a:t>
                      </a:r>
                      <a:endParaRPr lang="en-US"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3175" cap="flat" cmpd="sng" algn="ctr">
                      <a:solidFill>
                        <a:srgbClr val="000080"/>
                      </a:solidFill>
                      <a:prstDash val="solid"/>
                      <a:round/>
                      <a:headEnd type="none" w="med" len="med"/>
                      <a:tailEnd type="none" w="med" len="med"/>
                    </a:lnL>
                    <a:lnR w="3175" cap="flat" cmpd="sng" algn="ctr">
                      <a:solidFill>
                        <a:srgbClr val="000080"/>
                      </a:solidFill>
                      <a:prstDash val="solid"/>
                      <a:round/>
                      <a:headEnd type="none" w="med" len="med"/>
                      <a:tailEnd type="none" w="med" len="med"/>
                    </a:lnR>
                    <a:lnT w="3175" cap="flat" cmpd="sng" algn="ctr">
                      <a:solidFill>
                        <a:srgbClr val="000080"/>
                      </a:solidFill>
                      <a:prstDash val="solid"/>
                      <a:round/>
                      <a:headEnd type="none" w="med" len="med"/>
                      <a:tailEnd type="none" w="med" len="med"/>
                    </a:lnT>
                    <a:lnB w="3175" cap="flat" cmpd="sng" algn="ctr">
                      <a:solidFill>
                        <a:srgbClr val="000080"/>
                      </a:solidFill>
                      <a:prstDash val="solid"/>
                      <a:round/>
                      <a:headEnd type="none" w="med" len="med"/>
                      <a:tailEnd type="none" w="med" len="med"/>
                    </a:lnB>
                    <a:solidFill>
                      <a:srgbClr val="000080"/>
                    </a:solidFill>
                  </a:tcPr>
                </a:tc>
                <a:tc>
                  <a:txBody>
                    <a:bodyPr/>
                    <a:lstStyle/>
                    <a:p>
                      <a:pPr marL="0" marR="0" algn="ctr">
                        <a:spcBef>
                          <a:spcPts val="0"/>
                        </a:spcBef>
                        <a:spcAft>
                          <a:spcPts val="0"/>
                        </a:spcAft>
                      </a:pPr>
                      <a:r>
                        <a:rPr lang="ro-RO" sz="700" b="1"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Timp de pornire</a:t>
                      </a:r>
                      <a:endParaRPr lang="en-US"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3175" cap="flat" cmpd="sng" algn="ctr">
                      <a:solidFill>
                        <a:srgbClr val="000080"/>
                      </a:solidFill>
                      <a:prstDash val="solid"/>
                      <a:round/>
                      <a:headEnd type="none" w="med" len="med"/>
                      <a:tailEnd type="none" w="med" len="med"/>
                    </a:lnL>
                    <a:lnR w="3175" cap="flat" cmpd="sng" algn="ctr">
                      <a:solidFill>
                        <a:srgbClr val="000080"/>
                      </a:solidFill>
                      <a:prstDash val="solid"/>
                      <a:round/>
                      <a:headEnd type="none" w="med" len="med"/>
                      <a:tailEnd type="none" w="med" len="med"/>
                    </a:lnR>
                    <a:lnT w="3175" cap="flat" cmpd="sng" algn="ctr">
                      <a:solidFill>
                        <a:srgbClr val="000080"/>
                      </a:solidFill>
                      <a:prstDash val="solid"/>
                      <a:round/>
                      <a:headEnd type="none" w="med" len="med"/>
                      <a:tailEnd type="none" w="med" len="med"/>
                    </a:lnT>
                    <a:lnB w="3175" cap="flat" cmpd="sng" algn="ctr">
                      <a:solidFill>
                        <a:srgbClr val="000080"/>
                      </a:solidFill>
                      <a:prstDash val="solid"/>
                      <a:round/>
                      <a:headEnd type="none" w="med" len="med"/>
                      <a:tailEnd type="none" w="med" len="med"/>
                    </a:lnB>
                    <a:solidFill>
                      <a:srgbClr val="000080"/>
                    </a:solidFill>
                  </a:tcPr>
                </a:tc>
                <a:tc>
                  <a:txBody>
                    <a:bodyPr/>
                    <a:lstStyle/>
                    <a:p>
                      <a:pPr marL="0" marR="0" algn="ctr">
                        <a:spcBef>
                          <a:spcPts val="0"/>
                        </a:spcBef>
                        <a:spcAft>
                          <a:spcPts val="0"/>
                        </a:spcAft>
                      </a:pPr>
                      <a:r>
                        <a:rPr lang="ro-RO" sz="700" b="1"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Bandă</a:t>
                      </a:r>
                      <a:endParaRPr lang="en-US"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3175" cap="flat" cmpd="sng" algn="ctr">
                      <a:solidFill>
                        <a:srgbClr val="000080"/>
                      </a:solidFill>
                      <a:prstDash val="solid"/>
                      <a:round/>
                      <a:headEnd type="none" w="med" len="med"/>
                      <a:tailEnd type="none" w="med" len="med"/>
                    </a:lnL>
                    <a:lnR w="3175" cap="flat" cmpd="sng" algn="ctr">
                      <a:solidFill>
                        <a:srgbClr val="000080"/>
                      </a:solidFill>
                      <a:prstDash val="solid"/>
                      <a:round/>
                      <a:headEnd type="none" w="med" len="med"/>
                      <a:tailEnd type="none" w="med" len="med"/>
                    </a:lnR>
                    <a:lnT w="3175" cap="flat" cmpd="sng" algn="ctr">
                      <a:solidFill>
                        <a:srgbClr val="000080"/>
                      </a:solidFill>
                      <a:prstDash val="solid"/>
                      <a:round/>
                      <a:headEnd type="none" w="med" len="med"/>
                      <a:tailEnd type="none" w="med" len="med"/>
                    </a:lnT>
                    <a:lnB w="3175" cap="flat" cmpd="sng" algn="ctr">
                      <a:solidFill>
                        <a:srgbClr val="000080"/>
                      </a:solidFill>
                      <a:prstDash val="solid"/>
                      <a:round/>
                      <a:headEnd type="none" w="med" len="med"/>
                      <a:tailEnd type="none" w="med" len="med"/>
                    </a:lnB>
                    <a:solidFill>
                      <a:srgbClr val="000080"/>
                    </a:solidFill>
                  </a:tcPr>
                </a:tc>
                <a:tc>
                  <a:txBody>
                    <a:bodyPr/>
                    <a:lstStyle/>
                    <a:p>
                      <a:pPr marL="0" marR="0" algn="ctr">
                        <a:spcBef>
                          <a:spcPts val="0"/>
                        </a:spcBef>
                        <a:spcAft>
                          <a:spcPts val="0"/>
                        </a:spcAft>
                      </a:pPr>
                      <a:r>
                        <a:rPr lang="ro-RO" sz="700" b="1"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Programat</a:t>
                      </a:r>
                      <a:endParaRPr lang="en-US"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3175" cap="flat" cmpd="sng" algn="ctr">
                      <a:solidFill>
                        <a:srgbClr val="000080"/>
                      </a:solidFill>
                      <a:prstDash val="solid"/>
                      <a:round/>
                      <a:headEnd type="none" w="med" len="med"/>
                      <a:tailEnd type="none" w="med" len="med"/>
                    </a:lnL>
                    <a:lnR w="3175" cap="flat" cmpd="sng" algn="ctr">
                      <a:solidFill>
                        <a:srgbClr val="000080"/>
                      </a:solidFill>
                      <a:prstDash val="solid"/>
                      <a:round/>
                      <a:headEnd type="none" w="med" len="med"/>
                      <a:tailEnd type="none" w="med" len="med"/>
                    </a:lnR>
                    <a:lnT w="3175" cap="flat" cmpd="sng" algn="ctr">
                      <a:solidFill>
                        <a:srgbClr val="000080"/>
                      </a:solidFill>
                      <a:prstDash val="solid"/>
                      <a:round/>
                      <a:headEnd type="none" w="med" len="med"/>
                      <a:tailEnd type="none" w="med" len="med"/>
                    </a:lnT>
                    <a:lnB w="3175" cap="flat" cmpd="sng" algn="ctr">
                      <a:solidFill>
                        <a:srgbClr val="000080"/>
                      </a:solidFill>
                      <a:prstDash val="solid"/>
                      <a:round/>
                      <a:headEnd type="none" w="med" len="med"/>
                      <a:tailEnd type="none" w="med" len="med"/>
                    </a:lnB>
                    <a:solidFill>
                      <a:srgbClr val="000080"/>
                    </a:solidFill>
                  </a:tcPr>
                </a:tc>
                <a:tc>
                  <a:txBody>
                    <a:bodyPr/>
                    <a:lstStyle/>
                    <a:p>
                      <a:pPr marL="0" marR="0" algn="ctr">
                        <a:spcBef>
                          <a:spcPts val="0"/>
                        </a:spcBef>
                        <a:spcAft>
                          <a:spcPts val="0"/>
                        </a:spcAft>
                      </a:pPr>
                      <a:r>
                        <a:rPr lang="ro-RO" sz="700" b="1"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Echilibrare</a:t>
                      </a:r>
                      <a:endParaRPr lang="en-US"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3175" cap="flat" cmpd="sng" algn="ctr">
                      <a:solidFill>
                        <a:srgbClr val="000080"/>
                      </a:solidFill>
                      <a:prstDash val="solid"/>
                      <a:round/>
                      <a:headEnd type="none" w="med" len="med"/>
                      <a:tailEnd type="none" w="med" len="med"/>
                    </a:lnL>
                    <a:lnR w="3175" cap="flat" cmpd="sng" algn="ctr">
                      <a:solidFill>
                        <a:srgbClr val="000080"/>
                      </a:solidFill>
                      <a:prstDash val="solid"/>
                      <a:round/>
                      <a:headEnd type="none" w="med" len="med"/>
                      <a:tailEnd type="none" w="med" len="med"/>
                    </a:lnR>
                    <a:lnT w="3175" cap="flat" cmpd="sng" algn="ctr">
                      <a:solidFill>
                        <a:srgbClr val="000080"/>
                      </a:solidFill>
                      <a:prstDash val="solid"/>
                      <a:round/>
                      <a:headEnd type="none" w="med" len="med"/>
                      <a:tailEnd type="none" w="med" len="med"/>
                    </a:lnT>
                    <a:lnB w="3175" cap="flat" cmpd="sng" algn="ctr">
                      <a:solidFill>
                        <a:srgbClr val="000080"/>
                      </a:solidFill>
                      <a:prstDash val="solid"/>
                      <a:round/>
                      <a:headEnd type="none" w="med" len="med"/>
                      <a:tailEnd type="none" w="med" len="med"/>
                    </a:lnB>
                    <a:solidFill>
                      <a:srgbClr val="000080"/>
                    </a:solidFill>
                  </a:tcPr>
                </a:tc>
                <a:extLst>
                  <a:ext uri="{0D108BD9-81ED-4DB2-BD59-A6C34878D82A}">
                    <a16:rowId xmlns:a16="http://schemas.microsoft.com/office/drawing/2014/main" val="2795548785"/>
                  </a:ext>
                </a:extLst>
              </a:tr>
              <a:tr h="192283">
                <a:tc>
                  <a:txBody>
                    <a:bodyPr/>
                    <a:lstStyle/>
                    <a:p>
                      <a:pPr marL="0" marR="0" algn="ctr">
                        <a:spcBef>
                          <a:spcPts val="0"/>
                        </a:spcBef>
                        <a:spcAft>
                          <a:spcPts val="0"/>
                        </a:spcAft>
                      </a:pPr>
                      <a:r>
                        <a:rPr lang="ro-RO" sz="700" b="1" dirty="0">
                          <a:effectLst/>
                          <a:latin typeface="Arial" panose="020B0604020202020204" pitchFamily="34" charset="0"/>
                          <a:ea typeface="Times New Roman" panose="02020603050405020304" pitchFamily="18" charset="0"/>
                          <a:cs typeface="Arial" panose="020B0604020202020204" pitchFamily="34" charset="0"/>
                        </a:rPr>
                        <a:t>Nuclear</a:t>
                      </a:r>
                      <a:endParaRPr lang="en-US"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3175" cap="flat" cmpd="sng" algn="ctr">
                      <a:solidFill>
                        <a:srgbClr val="000080"/>
                      </a:solidFill>
                      <a:prstDash val="solid"/>
                      <a:round/>
                      <a:headEnd type="none" w="med" len="med"/>
                      <a:tailEnd type="none" w="med" len="med"/>
                    </a:lnL>
                    <a:lnR w="3175" cap="flat" cmpd="sng" algn="ctr">
                      <a:solidFill>
                        <a:srgbClr val="000080"/>
                      </a:solidFill>
                      <a:prstDash val="solid"/>
                      <a:round/>
                      <a:headEnd type="none" w="med" len="med"/>
                      <a:tailEnd type="none" w="med" len="med"/>
                    </a:lnR>
                    <a:lnT w="3175" cap="flat" cmpd="sng" algn="ctr">
                      <a:solidFill>
                        <a:srgbClr val="000080"/>
                      </a:solidFill>
                      <a:prstDash val="solid"/>
                      <a:round/>
                      <a:headEnd type="none" w="med" len="med"/>
                      <a:tailEnd type="none" w="med" len="med"/>
                    </a:lnT>
                    <a:lnB w="3175" cap="flat" cmpd="sng" algn="ctr">
                      <a:solidFill>
                        <a:srgbClr val="000080"/>
                      </a:solidFill>
                      <a:prstDash val="solid"/>
                      <a:round/>
                      <a:headEnd type="none" w="med" len="med"/>
                      <a:tailEnd type="none" w="med" len="med"/>
                    </a:lnB>
                  </a:tcPr>
                </a:tc>
                <a:tc>
                  <a:txBody>
                    <a:bodyPr/>
                    <a:lstStyle/>
                    <a:p>
                      <a:pPr marL="0" marR="0" algn="ctr">
                        <a:spcBef>
                          <a:spcPts val="0"/>
                        </a:spcBef>
                        <a:spcAft>
                          <a:spcPts val="0"/>
                        </a:spcAft>
                      </a:pPr>
                      <a:r>
                        <a:rPr lang="ro-RO" sz="700" dirty="0">
                          <a:effectLst/>
                          <a:latin typeface="Arial" panose="020B0604020202020204" pitchFamily="34" charset="0"/>
                          <a:ea typeface="Times New Roman" panose="02020603050405020304" pitchFamily="18" charset="0"/>
                          <a:cs typeface="Arial" panose="020B0604020202020204" pitchFamily="34" charset="0"/>
                        </a:rPr>
                        <a:t>Scăzută</a:t>
                      </a:r>
                      <a:endParaRPr lang="en-US"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3175" cap="flat" cmpd="sng" algn="ctr">
                      <a:solidFill>
                        <a:srgbClr val="000080"/>
                      </a:solidFill>
                      <a:prstDash val="solid"/>
                      <a:round/>
                      <a:headEnd type="none" w="med" len="med"/>
                      <a:tailEnd type="none" w="med" len="med"/>
                    </a:lnL>
                    <a:lnR w="3175" cap="flat" cmpd="sng" algn="ctr">
                      <a:solidFill>
                        <a:srgbClr val="000080"/>
                      </a:solidFill>
                      <a:prstDash val="solid"/>
                      <a:round/>
                      <a:headEnd type="none" w="med" len="med"/>
                      <a:tailEnd type="none" w="med" len="med"/>
                    </a:lnR>
                    <a:lnT w="3175" cap="flat" cmpd="sng" algn="ctr">
                      <a:solidFill>
                        <a:srgbClr val="000080"/>
                      </a:solidFill>
                      <a:prstDash val="solid"/>
                      <a:round/>
                      <a:headEnd type="none" w="med" len="med"/>
                      <a:tailEnd type="none" w="med" len="med"/>
                    </a:lnT>
                    <a:lnB w="3175" cap="flat" cmpd="sng" algn="ctr">
                      <a:solidFill>
                        <a:srgbClr val="000080"/>
                      </a:solidFill>
                      <a:prstDash val="solid"/>
                      <a:round/>
                      <a:headEnd type="none" w="med" len="med"/>
                      <a:tailEnd type="none" w="med" len="med"/>
                    </a:lnB>
                  </a:tcPr>
                </a:tc>
                <a:tc>
                  <a:txBody>
                    <a:bodyPr/>
                    <a:lstStyle/>
                    <a:p>
                      <a:pPr marL="0" marR="0" algn="ctr">
                        <a:spcBef>
                          <a:spcPts val="0"/>
                        </a:spcBef>
                        <a:spcAft>
                          <a:spcPts val="0"/>
                        </a:spcAft>
                      </a:pPr>
                      <a:r>
                        <a:rPr lang="ro-RO" sz="700" dirty="0">
                          <a:effectLst/>
                          <a:latin typeface="Arial" panose="020B0604020202020204" pitchFamily="34" charset="0"/>
                          <a:ea typeface="Times New Roman" panose="02020603050405020304" pitchFamily="18" charset="0"/>
                          <a:cs typeface="Arial" panose="020B0604020202020204" pitchFamily="34" charset="0"/>
                        </a:rPr>
                        <a:t>Lung</a:t>
                      </a:r>
                      <a:endParaRPr lang="en-US"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3175" cap="flat" cmpd="sng" algn="ctr">
                      <a:solidFill>
                        <a:srgbClr val="000080"/>
                      </a:solidFill>
                      <a:prstDash val="solid"/>
                      <a:round/>
                      <a:headEnd type="none" w="med" len="med"/>
                      <a:tailEnd type="none" w="med" len="med"/>
                    </a:lnL>
                    <a:lnR w="3175" cap="flat" cmpd="sng" algn="ctr">
                      <a:solidFill>
                        <a:srgbClr val="000080"/>
                      </a:solidFill>
                      <a:prstDash val="solid"/>
                      <a:round/>
                      <a:headEnd type="none" w="med" len="med"/>
                      <a:tailEnd type="none" w="med" len="med"/>
                    </a:lnR>
                    <a:lnT w="3175" cap="flat" cmpd="sng" algn="ctr">
                      <a:solidFill>
                        <a:srgbClr val="000080"/>
                      </a:solidFill>
                      <a:prstDash val="solid"/>
                      <a:round/>
                      <a:headEnd type="none" w="med" len="med"/>
                      <a:tailEnd type="none" w="med" len="med"/>
                    </a:lnT>
                    <a:lnB w="3175" cap="flat" cmpd="sng" algn="ctr">
                      <a:solidFill>
                        <a:srgbClr val="000080"/>
                      </a:solidFill>
                      <a:prstDash val="solid"/>
                      <a:round/>
                      <a:headEnd type="none" w="med" len="med"/>
                      <a:tailEnd type="none" w="med" len="med"/>
                    </a:lnB>
                  </a:tcPr>
                </a:tc>
                <a:tc>
                  <a:txBody>
                    <a:bodyPr/>
                    <a:lstStyle/>
                    <a:p>
                      <a:pPr marL="0" marR="0" algn="ctr">
                        <a:spcBef>
                          <a:spcPts val="0"/>
                        </a:spcBef>
                        <a:spcAft>
                          <a:spcPts val="0"/>
                        </a:spcAft>
                      </a:pPr>
                      <a:r>
                        <a:rPr lang="ro-RO" sz="700" dirty="0">
                          <a:effectLst/>
                          <a:latin typeface="Arial" panose="020B0604020202020204" pitchFamily="34" charset="0"/>
                          <a:ea typeface="Times New Roman" panose="02020603050405020304" pitchFamily="18" charset="0"/>
                          <a:cs typeface="Arial" panose="020B0604020202020204" pitchFamily="34" charset="0"/>
                        </a:rPr>
                        <a:t>Compatibil</a:t>
                      </a:r>
                      <a:endParaRPr lang="en-US"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3175" cap="flat" cmpd="sng" algn="ctr">
                      <a:solidFill>
                        <a:srgbClr val="000080"/>
                      </a:solidFill>
                      <a:prstDash val="solid"/>
                      <a:round/>
                      <a:headEnd type="none" w="med" len="med"/>
                      <a:tailEnd type="none" w="med" len="med"/>
                    </a:lnL>
                    <a:lnR w="3175" cap="flat" cmpd="sng" algn="ctr">
                      <a:solidFill>
                        <a:srgbClr val="000080"/>
                      </a:solidFill>
                      <a:prstDash val="solid"/>
                      <a:round/>
                      <a:headEnd type="none" w="med" len="med"/>
                      <a:tailEnd type="none" w="med" len="med"/>
                    </a:lnR>
                    <a:lnT w="3175" cap="flat" cmpd="sng" algn="ctr">
                      <a:solidFill>
                        <a:srgbClr val="000080"/>
                      </a:solidFill>
                      <a:prstDash val="solid"/>
                      <a:round/>
                      <a:headEnd type="none" w="med" len="med"/>
                      <a:tailEnd type="none" w="med" len="med"/>
                    </a:lnT>
                    <a:lnB w="3175" cap="flat" cmpd="sng" algn="ctr">
                      <a:solidFill>
                        <a:srgbClr val="000080"/>
                      </a:solidFill>
                      <a:prstDash val="solid"/>
                      <a:round/>
                      <a:headEnd type="none" w="med" len="med"/>
                      <a:tailEnd type="none" w="med" len="med"/>
                    </a:lnB>
                  </a:tcPr>
                </a:tc>
                <a:tc>
                  <a:txBody>
                    <a:bodyPr/>
                    <a:lstStyle/>
                    <a:p>
                      <a:pPr marL="0" marR="0" algn="ctr">
                        <a:spcBef>
                          <a:spcPts val="0"/>
                        </a:spcBef>
                        <a:spcAft>
                          <a:spcPts val="0"/>
                        </a:spcAft>
                      </a:pPr>
                      <a:r>
                        <a:rPr lang="ro-RO" sz="700" dirty="0">
                          <a:effectLst/>
                          <a:latin typeface="Arial" panose="020B0604020202020204" pitchFamily="34" charset="0"/>
                          <a:ea typeface="Times New Roman" panose="02020603050405020304" pitchFamily="18" charset="0"/>
                          <a:cs typeface="Arial" panose="020B0604020202020204" pitchFamily="34" charset="0"/>
                        </a:rPr>
                        <a:t>Incompatibil</a:t>
                      </a:r>
                      <a:endParaRPr lang="en-US"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3175" cap="flat" cmpd="sng" algn="ctr">
                      <a:solidFill>
                        <a:srgbClr val="000080"/>
                      </a:solidFill>
                      <a:prstDash val="solid"/>
                      <a:round/>
                      <a:headEnd type="none" w="med" len="med"/>
                      <a:tailEnd type="none" w="med" len="med"/>
                    </a:lnL>
                    <a:lnR w="3175" cap="flat" cmpd="sng" algn="ctr">
                      <a:solidFill>
                        <a:srgbClr val="000080"/>
                      </a:solidFill>
                      <a:prstDash val="solid"/>
                      <a:round/>
                      <a:headEnd type="none" w="med" len="med"/>
                      <a:tailEnd type="none" w="med" len="med"/>
                    </a:lnR>
                    <a:lnT w="3175" cap="flat" cmpd="sng" algn="ctr">
                      <a:solidFill>
                        <a:srgbClr val="000080"/>
                      </a:solidFill>
                      <a:prstDash val="solid"/>
                      <a:round/>
                      <a:headEnd type="none" w="med" len="med"/>
                      <a:tailEnd type="none" w="med" len="med"/>
                    </a:lnT>
                    <a:lnB w="3175" cap="flat" cmpd="sng" algn="ctr">
                      <a:solidFill>
                        <a:srgbClr val="000080"/>
                      </a:solidFill>
                      <a:prstDash val="solid"/>
                      <a:round/>
                      <a:headEnd type="none" w="med" len="med"/>
                      <a:tailEnd type="none" w="med" len="med"/>
                    </a:lnB>
                  </a:tcPr>
                </a:tc>
                <a:tc>
                  <a:txBody>
                    <a:bodyPr/>
                    <a:lstStyle/>
                    <a:p>
                      <a:pPr marL="0" marR="0" algn="ctr">
                        <a:spcBef>
                          <a:spcPts val="0"/>
                        </a:spcBef>
                        <a:spcAft>
                          <a:spcPts val="0"/>
                        </a:spcAft>
                      </a:pPr>
                      <a:r>
                        <a:rPr lang="ro-RO" sz="700" dirty="0">
                          <a:effectLst/>
                          <a:latin typeface="Arial" panose="020B0604020202020204" pitchFamily="34" charset="0"/>
                          <a:ea typeface="Times New Roman" panose="02020603050405020304" pitchFamily="18" charset="0"/>
                          <a:cs typeface="Arial" panose="020B0604020202020204" pitchFamily="34" charset="0"/>
                        </a:rPr>
                        <a:t>Incompatibil</a:t>
                      </a:r>
                      <a:endParaRPr lang="en-US"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3175" cap="flat" cmpd="sng" algn="ctr">
                      <a:solidFill>
                        <a:srgbClr val="000080"/>
                      </a:solidFill>
                      <a:prstDash val="solid"/>
                      <a:round/>
                      <a:headEnd type="none" w="med" len="med"/>
                      <a:tailEnd type="none" w="med" len="med"/>
                    </a:lnL>
                    <a:lnR w="3175" cap="flat" cmpd="sng" algn="ctr">
                      <a:solidFill>
                        <a:srgbClr val="000080"/>
                      </a:solidFill>
                      <a:prstDash val="solid"/>
                      <a:round/>
                      <a:headEnd type="none" w="med" len="med"/>
                      <a:tailEnd type="none" w="med" len="med"/>
                    </a:lnR>
                    <a:lnT w="3175" cap="flat" cmpd="sng" algn="ctr">
                      <a:solidFill>
                        <a:srgbClr val="000080"/>
                      </a:solidFill>
                      <a:prstDash val="solid"/>
                      <a:round/>
                      <a:headEnd type="none" w="med" len="med"/>
                      <a:tailEnd type="none" w="med" len="med"/>
                    </a:lnT>
                    <a:lnB w="3175" cap="flat" cmpd="sng" algn="ctr">
                      <a:solidFill>
                        <a:srgbClr val="000080"/>
                      </a:solidFill>
                      <a:prstDash val="solid"/>
                      <a:round/>
                      <a:headEnd type="none" w="med" len="med"/>
                      <a:tailEnd type="none" w="med" len="med"/>
                    </a:lnB>
                  </a:tcPr>
                </a:tc>
                <a:extLst>
                  <a:ext uri="{0D108BD9-81ED-4DB2-BD59-A6C34878D82A}">
                    <a16:rowId xmlns:a16="http://schemas.microsoft.com/office/drawing/2014/main" val="2687857314"/>
                  </a:ext>
                </a:extLst>
              </a:tr>
              <a:tr h="192283">
                <a:tc>
                  <a:txBody>
                    <a:bodyPr/>
                    <a:lstStyle/>
                    <a:p>
                      <a:pPr marL="0" marR="0" algn="ctr">
                        <a:spcBef>
                          <a:spcPts val="0"/>
                        </a:spcBef>
                        <a:spcAft>
                          <a:spcPts val="0"/>
                        </a:spcAft>
                      </a:pPr>
                      <a:r>
                        <a:rPr lang="ro-RO" sz="700" b="1" dirty="0">
                          <a:effectLst/>
                          <a:latin typeface="Arial" panose="020B0604020202020204" pitchFamily="34" charset="0"/>
                          <a:ea typeface="Times New Roman" panose="02020603050405020304" pitchFamily="18" charset="0"/>
                          <a:cs typeface="Arial" panose="020B0604020202020204" pitchFamily="34" charset="0"/>
                        </a:rPr>
                        <a:t>Lignit</a:t>
                      </a:r>
                      <a:endParaRPr lang="en-US"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3175" cap="flat" cmpd="sng" algn="ctr">
                      <a:solidFill>
                        <a:srgbClr val="000080"/>
                      </a:solidFill>
                      <a:prstDash val="solid"/>
                      <a:round/>
                      <a:headEnd type="none" w="med" len="med"/>
                      <a:tailEnd type="none" w="med" len="med"/>
                    </a:lnL>
                    <a:lnR w="3175" cap="flat" cmpd="sng" algn="ctr">
                      <a:solidFill>
                        <a:srgbClr val="000080"/>
                      </a:solidFill>
                      <a:prstDash val="solid"/>
                      <a:round/>
                      <a:headEnd type="none" w="med" len="med"/>
                      <a:tailEnd type="none" w="med" len="med"/>
                    </a:lnR>
                    <a:lnT w="3175" cap="flat" cmpd="sng" algn="ctr">
                      <a:solidFill>
                        <a:srgbClr val="000080"/>
                      </a:solidFill>
                      <a:prstDash val="solid"/>
                      <a:round/>
                      <a:headEnd type="none" w="med" len="med"/>
                      <a:tailEnd type="none" w="med" len="med"/>
                    </a:lnT>
                    <a:lnB w="3175" cap="flat" cmpd="sng" algn="ctr">
                      <a:solidFill>
                        <a:srgbClr val="000080"/>
                      </a:solidFill>
                      <a:prstDash val="solid"/>
                      <a:round/>
                      <a:headEnd type="none" w="med" len="med"/>
                      <a:tailEnd type="none" w="med" len="med"/>
                    </a:lnB>
                  </a:tcPr>
                </a:tc>
                <a:tc>
                  <a:txBody>
                    <a:bodyPr/>
                    <a:lstStyle/>
                    <a:p>
                      <a:pPr marL="0" marR="0" algn="ctr">
                        <a:spcBef>
                          <a:spcPts val="0"/>
                        </a:spcBef>
                        <a:spcAft>
                          <a:spcPts val="0"/>
                        </a:spcAft>
                      </a:pPr>
                      <a:r>
                        <a:rPr lang="ro-RO" sz="700" dirty="0">
                          <a:effectLst/>
                          <a:latin typeface="Arial" panose="020B0604020202020204" pitchFamily="34" charset="0"/>
                          <a:ea typeface="Times New Roman" panose="02020603050405020304" pitchFamily="18" charset="0"/>
                          <a:cs typeface="Arial" panose="020B0604020202020204" pitchFamily="34" charset="0"/>
                        </a:rPr>
                        <a:t>Medie</a:t>
                      </a:r>
                      <a:endParaRPr lang="en-US"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3175" cap="flat" cmpd="sng" algn="ctr">
                      <a:solidFill>
                        <a:srgbClr val="000080"/>
                      </a:solidFill>
                      <a:prstDash val="solid"/>
                      <a:round/>
                      <a:headEnd type="none" w="med" len="med"/>
                      <a:tailEnd type="none" w="med" len="med"/>
                    </a:lnL>
                    <a:lnR w="3175" cap="flat" cmpd="sng" algn="ctr">
                      <a:solidFill>
                        <a:srgbClr val="000080"/>
                      </a:solidFill>
                      <a:prstDash val="solid"/>
                      <a:round/>
                      <a:headEnd type="none" w="med" len="med"/>
                      <a:tailEnd type="none" w="med" len="med"/>
                    </a:lnR>
                    <a:lnT w="3175" cap="flat" cmpd="sng" algn="ctr">
                      <a:solidFill>
                        <a:srgbClr val="000080"/>
                      </a:solidFill>
                      <a:prstDash val="solid"/>
                      <a:round/>
                      <a:headEnd type="none" w="med" len="med"/>
                      <a:tailEnd type="none" w="med" len="med"/>
                    </a:lnT>
                    <a:lnB w="3175" cap="flat" cmpd="sng" algn="ctr">
                      <a:solidFill>
                        <a:srgbClr val="000080"/>
                      </a:solidFill>
                      <a:prstDash val="solid"/>
                      <a:round/>
                      <a:headEnd type="none" w="med" len="med"/>
                      <a:tailEnd type="none" w="med" len="med"/>
                    </a:lnB>
                  </a:tcPr>
                </a:tc>
                <a:tc>
                  <a:txBody>
                    <a:bodyPr/>
                    <a:lstStyle/>
                    <a:p>
                      <a:pPr marL="0" marR="0" algn="ctr">
                        <a:spcBef>
                          <a:spcPts val="0"/>
                        </a:spcBef>
                        <a:spcAft>
                          <a:spcPts val="0"/>
                        </a:spcAft>
                      </a:pPr>
                      <a:r>
                        <a:rPr lang="ro-RO" sz="700" dirty="0">
                          <a:effectLst/>
                          <a:latin typeface="Arial" panose="020B0604020202020204" pitchFamily="34" charset="0"/>
                          <a:ea typeface="Times New Roman" panose="02020603050405020304" pitchFamily="18" charset="0"/>
                          <a:cs typeface="Arial" panose="020B0604020202020204" pitchFamily="34" charset="0"/>
                        </a:rPr>
                        <a:t>Mediu</a:t>
                      </a:r>
                      <a:endParaRPr lang="en-US"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3175" cap="flat" cmpd="sng" algn="ctr">
                      <a:solidFill>
                        <a:srgbClr val="000080"/>
                      </a:solidFill>
                      <a:prstDash val="solid"/>
                      <a:round/>
                      <a:headEnd type="none" w="med" len="med"/>
                      <a:tailEnd type="none" w="med" len="med"/>
                    </a:lnL>
                    <a:lnR w="3175" cap="flat" cmpd="sng" algn="ctr">
                      <a:solidFill>
                        <a:srgbClr val="000080"/>
                      </a:solidFill>
                      <a:prstDash val="solid"/>
                      <a:round/>
                      <a:headEnd type="none" w="med" len="med"/>
                      <a:tailEnd type="none" w="med" len="med"/>
                    </a:lnR>
                    <a:lnT w="3175" cap="flat" cmpd="sng" algn="ctr">
                      <a:solidFill>
                        <a:srgbClr val="000080"/>
                      </a:solidFill>
                      <a:prstDash val="solid"/>
                      <a:round/>
                      <a:headEnd type="none" w="med" len="med"/>
                      <a:tailEnd type="none" w="med" len="med"/>
                    </a:lnT>
                    <a:lnB w="3175" cap="flat" cmpd="sng" algn="ctr">
                      <a:solidFill>
                        <a:srgbClr val="000080"/>
                      </a:solidFill>
                      <a:prstDash val="solid"/>
                      <a:round/>
                      <a:headEnd type="none" w="med" len="med"/>
                      <a:tailEnd type="none" w="med" len="med"/>
                    </a:lnB>
                  </a:tcPr>
                </a:tc>
                <a:tc>
                  <a:txBody>
                    <a:bodyPr/>
                    <a:lstStyle/>
                    <a:p>
                      <a:pPr marL="0" marR="0" algn="ctr">
                        <a:spcBef>
                          <a:spcPts val="0"/>
                        </a:spcBef>
                        <a:spcAft>
                          <a:spcPts val="0"/>
                        </a:spcAft>
                      </a:pPr>
                      <a:r>
                        <a:rPr lang="ro-RO" sz="700" dirty="0">
                          <a:effectLst/>
                          <a:latin typeface="Arial" panose="020B0604020202020204" pitchFamily="34" charset="0"/>
                          <a:ea typeface="Times New Roman" panose="02020603050405020304" pitchFamily="18" charset="0"/>
                          <a:cs typeface="Arial" panose="020B0604020202020204" pitchFamily="34" charset="0"/>
                        </a:rPr>
                        <a:t>Compatibil</a:t>
                      </a:r>
                      <a:endParaRPr lang="en-US"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3175" cap="flat" cmpd="sng" algn="ctr">
                      <a:solidFill>
                        <a:srgbClr val="000080"/>
                      </a:solidFill>
                      <a:prstDash val="solid"/>
                      <a:round/>
                      <a:headEnd type="none" w="med" len="med"/>
                      <a:tailEnd type="none" w="med" len="med"/>
                    </a:lnL>
                    <a:lnR w="3175" cap="flat" cmpd="sng" algn="ctr">
                      <a:solidFill>
                        <a:srgbClr val="000080"/>
                      </a:solidFill>
                      <a:prstDash val="solid"/>
                      <a:round/>
                      <a:headEnd type="none" w="med" len="med"/>
                      <a:tailEnd type="none" w="med" len="med"/>
                    </a:lnR>
                    <a:lnT w="3175" cap="flat" cmpd="sng" algn="ctr">
                      <a:solidFill>
                        <a:srgbClr val="000080"/>
                      </a:solidFill>
                      <a:prstDash val="solid"/>
                      <a:round/>
                      <a:headEnd type="none" w="med" len="med"/>
                      <a:tailEnd type="none" w="med" len="med"/>
                    </a:lnT>
                    <a:lnB w="3175" cap="flat" cmpd="sng" algn="ctr">
                      <a:solidFill>
                        <a:srgbClr val="000080"/>
                      </a:solidFill>
                      <a:prstDash val="solid"/>
                      <a:round/>
                      <a:headEnd type="none" w="med" len="med"/>
                      <a:tailEnd type="none" w="med" len="med"/>
                    </a:lnB>
                  </a:tcPr>
                </a:tc>
                <a:tc>
                  <a:txBody>
                    <a:bodyPr/>
                    <a:lstStyle/>
                    <a:p>
                      <a:pPr marL="0" marR="0" algn="ctr">
                        <a:spcBef>
                          <a:spcPts val="0"/>
                        </a:spcBef>
                        <a:spcAft>
                          <a:spcPts val="0"/>
                        </a:spcAft>
                      </a:pPr>
                      <a:r>
                        <a:rPr lang="ro-RO" sz="700" dirty="0">
                          <a:effectLst/>
                          <a:latin typeface="Arial" panose="020B0604020202020204" pitchFamily="34" charset="0"/>
                          <a:ea typeface="Times New Roman" panose="02020603050405020304" pitchFamily="18" charset="0"/>
                          <a:cs typeface="Arial" panose="020B0604020202020204" pitchFamily="34" charset="0"/>
                        </a:rPr>
                        <a:t>Compatibil</a:t>
                      </a:r>
                      <a:endParaRPr lang="en-US"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3175" cap="flat" cmpd="sng" algn="ctr">
                      <a:solidFill>
                        <a:srgbClr val="000080"/>
                      </a:solidFill>
                      <a:prstDash val="solid"/>
                      <a:round/>
                      <a:headEnd type="none" w="med" len="med"/>
                      <a:tailEnd type="none" w="med" len="med"/>
                    </a:lnL>
                    <a:lnR w="3175" cap="flat" cmpd="sng" algn="ctr">
                      <a:solidFill>
                        <a:srgbClr val="000080"/>
                      </a:solidFill>
                      <a:prstDash val="solid"/>
                      <a:round/>
                      <a:headEnd type="none" w="med" len="med"/>
                      <a:tailEnd type="none" w="med" len="med"/>
                    </a:lnR>
                    <a:lnT w="3175" cap="flat" cmpd="sng" algn="ctr">
                      <a:solidFill>
                        <a:srgbClr val="000080"/>
                      </a:solidFill>
                      <a:prstDash val="solid"/>
                      <a:round/>
                      <a:headEnd type="none" w="med" len="med"/>
                      <a:tailEnd type="none" w="med" len="med"/>
                    </a:lnT>
                    <a:lnB w="3175" cap="flat" cmpd="sng" algn="ctr">
                      <a:solidFill>
                        <a:srgbClr val="000080"/>
                      </a:solidFill>
                      <a:prstDash val="solid"/>
                      <a:round/>
                      <a:headEnd type="none" w="med" len="med"/>
                      <a:tailEnd type="none" w="med" len="med"/>
                    </a:lnB>
                  </a:tcPr>
                </a:tc>
                <a:tc>
                  <a:txBody>
                    <a:bodyPr/>
                    <a:lstStyle/>
                    <a:p>
                      <a:pPr marL="0" marR="0" algn="ctr">
                        <a:spcBef>
                          <a:spcPts val="0"/>
                        </a:spcBef>
                        <a:spcAft>
                          <a:spcPts val="0"/>
                        </a:spcAft>
                      </a:pPr>
                      <a:r>
                        <a:rPr lang="ro-RO" sz="700" dirty="0">
                          <a:effectLst/>
                          <a:latin typeface="Arial" panose="020B0604020202020204" pitchFamily="34" charset="0"/>
                          <a:ea typeface="Times New Roman" panose="02020603050405020304" pitchFamily="18" charset="0"/>
                          <a:cs typeface="Arial" panose="020B0604020202020204" pitchFamily="34" charset="0"/>
                        </a:rPr>
                        <a:t>Incompatibil</a:t>
                      </a:r>
                      <a:endParaRPr lang="en-US"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3175" cap="flat" cmpd="sng" algn="ctr">
                      <a:solidFill>
                        <a:srgbClr val="000080"/>
                      </a:solidFill>
                      <a:prstDash val="solid"/>
                      <a:round/>
                      <a:headEnd type="none" w="med" len="med"/>
                      <a:tailEnd type="none" w="med" len="med"/>
                    </a:lnL>
                    <a:lnR w="3175" cap="flat" cmpd="sng" algn="ctr">
                      <a:solidFill>
                        <a:srgbClr val="000080"/>
                      </a:solidFill>
                      <a:prstDash val="solid"/>
                      <a:round/>
                      <a:headEnd type="none" w="med" len="med"/>
                      <a:tailEnd type="none" w="med" len="med"/>
                    </a:lnR>
                    <a:lnT w="3175" cap="flat" cmpd="sng" algn="ctr">
                      <a:solidFill>
                        <a:srgbClr val="000080"/>
                      </a:solidFill>
                      <a:prstDash val="solid"/>
                      <a:round/>
                      <a:headEnd type="none" w="med" len="med"/>
                      <a:tailEnd type="none" w="med" len="med"/>
                    </a:lnT>
                    <a:lnB w="3175" cap="flat" cmpd="sng" algn="ctr">
                      <a:solidFill>
                        <a:srgbClr val="000080"/>
                      </a:solidFill>
                      <a:prstDash val="solid"/>
                      <a:round/>
                      <a:headEnd type="none" w="med" len="med"/>
                      <a:tailEnd type="none" w="med" len="med"/>
                    </a:lnB>
                  </a:tcPr>
                </a:tc>
                <a:extLst>
                  <a:ext uri="{0D108BD9-81ED-4DB2-BD59-A6C34878D82A}">
                    <a16:rowId xmlns:a16="http://schemas.microsoft.com/office/drawing/2014/main" val="2921791075"/>
                  </a:ext>
                </a:extLst>
              </a:tr>
              <a:tr h="192283">
                <a:tc>
                  <a:txBody>
                    <a:bodyPr/>
                    <a:lstStyle/>
                    <a:p>
                      <a:pPr marL="0" marR="0" algn="ctr">
                        <a:spcBef>
                          <a:spcPts val="0"/>
                        </a:spcBef>
                        <a:spcAft>
                          <a:spcPts val="0"/>
                        </a:spcAft>
                      </a:pPr>
                      <a:r>
                        <a:rPr lang="ro-RO" sz="700" b="1" dirty="0">
                          <a:effectLst/>
                          <a:latin typeface="Arial" panose="020B0604020202020204" pitchFamily="34" charset="0"/>
                          <a:ea typeface="Times New Roman" panose="02020603050405020304" pitchFamily="18" charset="0"/>
                          <a:cs typeface="Arial" panose="020B0604020202020204" pitchFamily="34" charset="0"/>
                        </a:rPr>
                        <a:t>Gaz</a:t>
                      </a:r>
                      <a:endParaRPr lang="en-US"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3175" cap="flat" cmpd="sng" algn="ctr">
                      <a:solidFill>
                        <a:srgbClr val="000080"/>
                      </a:solidFill>
                      <a:prstDash val="solid"/>
                      <a:round/>
                      <a:headEnd type="none" w="med" len="med"/>
                      <a:tailEnd type="none" w="med" len="med"/>
                    </a:lnL>
                    <a:lnR w="3175" cap="flat" cmpd="sng" algn="ctr">
                      <a:solidFill>
                        <a:srgbClr val="000080"/>
                      </a:solidFill>
                      <a:prstDash val="solid"/>
                      <a:round/>
                      <a:headEnd type="none" w="med" len="med"/>
                      <a:tailEnd type="none" w="med" len="med"/>
                    </a:lnR>
                    <a:lnT w="3175" cap="flat" cmpd="sng" algn="ctr">
                      <a:solidFill>
                        <a:srgbClr val="000080"/>
                      </a:solidFill>
                      <a:prstDash val="solid"/>
                      <a:round/>
                      <a:headEnd type="none" w="med" len="med"/>
                      <a:tailEnd type="none" w="med" len="med"/>
                    </a:lnT>
                    <a:lnB w="3175" cap="flat" cmpd="sng" algn="ctr">
                      <a:solidFill>
                        <a:srgbClr val="000080"/>
                      </a:solidFill>
                      <a:prstDash val="solid"/>
                      <a:round/>
                      <a:headEnd type="none" w="med" len="med"/>
                      <a:tailEnd type="none" w="med" len="med"/>
                    </a:lnB>
                    <a:solidFill>
                      <a:schemeClr val="bg2">
                        <a:lumMod val="20000"/>
                        <a:lumOff val="80000"/>
                      </a:schemeClr>
                    </a:solidFill>
                  </a:tcPr>
                </a:tc>
                <a:tc>
                  <a:txBody>
                    <a:bodyPr/>
                    <a:lstStyle/>
                    <a:p>
                      <a:pPr marL="0" marR="0" algn="ctr">
                        <a:spcBef>
                          <a:spcPts val="0"/>
                        </a:spcBef>
                        <a:spcAft>
                          <a:spcPts val="0"/>
                        </a:spcAft>
                      </a:pPr>
                      <a:r>
                        <a:rPr lang="ro-RO" sz="700" dirty="0">
                          <a:effectLst/>
                          <a:latin typeface="Arial" panose="020B0604020202020204" pitchFamily="34" charset="0"/>
                          <a:ea typeface="Times New Roman" panose="02020603050405020304" pitchFamily="18" charset="0"/>
                          <a:cs typeface="Arial" panose="020B0604020202020204" pitchFamily="34" charset="0"/>
                        </a:rPr>
                        <a:t>Înaltă</a:t>
                      </a:r>
                      <a:endParaRPr lang="en-US"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3175" cap="flat" cmpd="sng" algn="ctr">
                      <a:solidFill>
                        <a:srgbClr val="000080"/>
                      </a:solidFill>
                      <a:prstDash val="solid"/>
                      <a:round/>
                      <a:headEnd type="none" w="med" len="med"/>
                      <a:tailEnd type="none" w="med" len="med"/>
                    </a:lnL>
                    <a:lnR w="3175" cap="flat" cmpd="sng" algn="ctr">
                      <a:solidFill>
                        <a:srgbClr val="000080"/>
                      </a:solidFill>
                      <a:prstDash val="solid"/>
                      <a:round/>
                      <a:headEnd type="none" w="med" len="med"/>
                      <a:tailEnd type="none" w="med" len="med"/>
                    </a:lnR>
                    <a:lnT w="3175" cap="flat" cmpd="sng" algn="ctr">
                      <a:solidFill>
                        <a:srgbClr val="000080"/>
                      </a:solidFill>
                      <a:prstDash val="solid"/>
                      <a:round/>
                      <a:headEnd type="none" w="med" len="med"/>
                      <a:tailEnd type="none" w="med" len="med"/>
                    </a:lnT>
                    <a:lnB w="3175" cap="flat" cmpd="sng" algn="ctr">
                      <a:solidFill>
                        <a:srgbClr val="000080"/>
                      </a:solidFill>
                      <a:prstDash val="solid"/>
                      <a:round/>
                      <a:headEnd type="none" w="med" len="med"/>
                      <a:tailEnd type="none" w="med" len="med"/>
                    </a:lnB>
                    <a:solidFill>
                      <a:schemeClr val="bg2">
                        <a:lumMod val="20000"/>
                        <a:lumOff val="80000"/>
                      </a:schemeClr>
                    </a:solidFill>
                  </a:tcPr>
                </a:tc>
                <a:tc>
                  <a:txBody>
                    <a:bodyPr/>
                    <a:lstStyle/>
                    <a:p>
                      <a:pPr marL="0" marR="0" algn="ctr">
                        <a:spcBef>
                          <a:spcPts val="0"/>
                        </a:spcBef>
                        <a:spcAft>
                          <a:spcPts val="0"/>
                        </a:spcAft>
                      </a:pPr>
                      <a:r>
                        <a:rPr lang="ro-RO" sz="700" dirty="0">
                          <a:effectLst/>
                          <a:latin typeface="Arial" panose="020B0604020202020204" pitchFamily="34" charset="0"/>
                          <a:ea typeface="Times New Roman" panose="02020603050405020304" pitchFamily="18" charset="0"/>
                          <a:cs typeface="Arial" panose="020B0604020202020204" pitchFamily="34" charset="0"/>
                        </a:rPr>
                        <a:t>Scurt</a:t>
                      </a:r>
                      <a:endParaRPr lang="en-US"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3175" cap="flat" cmpd="sng" algn="ctr">
                      <a:solidFill>
                        <a:srgbClr val="000080"/>
                      </a:solidFill>
                      <a:prstDash val="solid"/>
                      <a:round/>
                      <a:headEnd type="none" w="med" len="med"/>
                      <a:tailEnd type="none" w="med" len="med"/>
                    </a:lnL>
                    <a:lnR w="3175" cap="flat" cmpd="sng" algn="ctr">
                      <a:solidFill>
                        <a:srgbClr val="000080"/>
                      </a:solidFill>
                      <a:prstDash val="solid"/>
                      <a:round/>
                      <a:headEnd type="none" w="med" len="med"/>
                      <a:tailEnd type="none" w="med" len="med"/>
                    </a:lnR>
                    <a:lnT w="3175" cap="flat" cmpd="sng" algn="ctr">
                      <a:solidFill>
                        <a:srgbClr val="000080"/>
                      </a:solidFill>
                      <a:prstDash val="solid"/>
                      <a:round/>
                      <a:headEnd type="none" w="med" len="med"/>
                      <a:tailEnd type="none" w="med" len="med"/>
                    </a:lnT>
                    <a:lnB w="3175" cap="flat" cmpd="sng" algn="ctr">
                      <a:solidFill>
                        <a:srgbClr val="000080"/>
                      </a:solidFill>
                      <a:prstDash val="solid"/>
                      <a:round/>
                      <a:headEnd type="none" w="med" len="med"/>
                      <a:tailEnd type="none" w="med" len="med"/>
                    </a:lnB>
                    <a:solidFill>
                      <a:schemeClr val="bg2">
                        <a:lumMod val="20000"/>
                        <a:lumOff val="80000"/>
                      </a:schemeClr>
                    </a:solidFill>
                  </a:tcPr>
                </a:tc>
                <a:tc>
                  <a:txBody>
                    <a:bodyPr/>
                    <a:lstStyle/>
                    <a:p>
                      <a:pPr marL="0" marR="0" algn="ctr">
                        <a:spcBef>
                          <a:spcPts val="0"/>
                        </a:spcBef>
                        <a:spcAft>
                          <a:spcPts val="0"/>
                        </a:spcAft>
                      </a:pPr>
                      <a:r>
                        <a:rPr lang="ro-RO" sz="700" dirty="0">
                          <a:effectLst/>
                          <a:latin typeface="Arial" panose="020B0604020202020204" pitchFamily="34" charset="0"/>
                          <a:ea typeface="Times New Roman" panose="02020603050405020304" pitchFamily="18" charset="0"/>
                          <a:cs typeface="Arial" panose="020B0604020202020204" pitchFamily="34" charset="0"/>
                        </a:rPr>
                        <a:t>Compatibil</a:t>
                      </a:r>
                      <a:endParaRPr lang="en-US"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3175" cap="flat" cmpd="sng" algn="ctr">
                      <a:solidFill>
                        <a:srgbClr val="000080"/>
                      </a:solidFill>
                      <a:prstDash val="solid"/>
                      <a:round/>
                      <a:headEnd type="none" w="med" len="med"/>
                      <a:tailEnd type="none" w="med" len="med"/>
                    </a:lnL>
                    <a:lnR w="3175" cap="flat" cmpd="sng" algn="ctr">
                      <a:solidFill>
                        <a:srgbClr val="000080"/>
                      </a:solidFill>
                      <a:prstDash val="solid"/>
                      <a:round/>
                      <a:headEnd type="none" w="med" len="med"/>
                      <a:tailEnd type="none" w="med" len="med"/>
                    </a:lnR>
                    <a:lnT w="3175" cap="flat" cmpd="sng" algn="ctr">
                      <a:solidFill>
                        <a:srgbClr val="000080"/>
                      </a:solidFill>
                      <a:prstDash val="solid"/>
                      <a:round/>
                      <a:headEnd type="none" w="med" len="med"/>
                      <a:tailEnd type="none" w="med" len="med"/>
                    </a:lnT>
                    <a:lnB w="3175" cap="flat" cmpd="sng" algn="ctr">
                      <a:solidFill>
                        <a:srgbClr val="000080"/>
                      </a:solidFill>
                      <a:prstDash val="solid"/>
                      <a:round/>
                      <a:headEnd type="none" w="med" len="med"/>
                      <a:tailEnd type="none" w="med" len="med"/>
                    </a:lnB>
                    <a:solidFill>
                      <a:schemeClr val="bg2">
                        <a:lumMod val="20000"/>
                        <a:lumOff val="80000"/>
                      </a:schemeClr>
                    </a:solidFill>
                  </a:tcPr>
                </a:tc>
                <a:tc>
                  <a:txBody>
                    <a:bodyPr/>
                    <a:lstStyle/>
                    <a:p>
                      <a:pPr marL="0" marR="0" algn="ctr">
                        <a:spcBef>
                          <a:spcPts val="0"/>
                        </a:spcBef>
                        <a:spcAft>
                          <a:spcPts val="0"/>
                        </a:spcAft>
                      </a:pPr>
                      <a:r>
                        <a:rPr lang="ro-RO" sz="700" dirty="0">
                          <a:effectLst/>
                          <a:latin typeface="Arial" panose="020B0604020202020204" pitchFamily="34" charset="0"/>
                          <a:ea typeface="Times New Roman" panose="02020603050405020304" pitchFamily="18" charset="0"/>
                          <a:cs typeface="Arial" panose="020B0604020202020204" pitchFamily="34" charset="0"/>
                        </a:rPr>
                        <a:t>Compatibil</a:t>
                      </a:r>
                      <a:endParaRPr lang="en-US"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3175" cap="flat" cmpd="sng" algn="ctr">
                      <a:solidFill>
                        <a:srgbClr val="000080"/>
                      </a:solidFill>
                      <a:prstDash val="solid"/>
                      <a:round/>
                      <a:headEnd type="none" w="med" len="med"/>
                      <a:tailEnd type="none" w="med" len="med"/>
                    </a:lnL>
                    <a:lnR w="3175" cap="flat" cmpd="sng" algn="ctr">
                      <a:solidFill>
                        <a:srgbClr val="000080"/>
                      </a:solidFill>
                      <a:prstDash val="solid"/>
                      <a:round/>
                      <a:headEnd type="none" w="med" len="med"/>
                      <a:tailEnd type="none" w="med" len="med"/>
                    </a:lnR>
                    <a:lnT w="3175" cap="flat" cmpd="sng" algn="ctr">
                      <a:solidFill>
                        <a:srgbClr val="000080"/>
                      </a:solidFill>
                      <a:prstDash val="solid"/>
                      <a:round/>
                      <a:headEnd type="none" w="med" len="med"/>
                      <a:tailEnd type="none" w="med" len="med"/>
                    </a:lnT>
                    <a:lnB w="3175" cap="flat" cmpd="sng" algn="ctr">
                      <a:solidFill>
                        <a:srgbClr val="000080"/>
                      </a:solidFill>
                      <a:prstDash val="solid"/>
                      <a:round/>
                      <a:headEnd type="none" w="med" len="med"/>
                      <a:tailEnd type="none" w="med" len="med"/>
                    </a:lnB>
                    <a:solidFill>
                      <a:schemeClr val="bg2">
                        <a:lumMod val="20000"/>
                        <a:lumOff val="80000"/>
                      </a:schemeClr>
                    </a:solidFill>
                  </a:tcPr>
                </a:tc>
                <a:tc>
                  <a:txBody>
                    <a:bodyPr/>
                    <a:lstStyle/>
                    <a:p>
                      <a:pPr marL="0" marR="0" algn="ctr">
                        <a:spcBef>
                          <a:spcPts val="0"/>
                        </a:spcBef>
                        <a:spcAft>
                          <a:spcPts val="0"/>
                        </a:spcAft>
                      </a:pPr>
                      <a:r>
                        <a:rPr lang="ro-RO" sz="700" dirty="0">
                          <a:effectLst/>
                          <a:latin typeface="Arial" panose="020B0604020202020204" pitchFamily="34" charset="0"/>
                          <a:ea typeface="Times New Roman" panose="02020603050405020304" pitchFamily="18" charset="0"/>
                          <a:cs typeface="Arial" panose="020B0604020202020204" pitchFamily="34" charset="0"/>
                        </a:rPr>
                        <a:t>Compatibil</a:t>
                      </a:r>
                      <a:endParaRPr lang="en-US"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3175" cap="flat" cmpd="sng" algn="ctr">
                      <a:solidFill>
                        <a:srgbClr val="000080"/>
                      </a:solidFill>
                      <a:prstDash val="solid"/>
                      <a:round/>
                      <a:headEnd type="none" w="med" len="med"/>
                      <a:tailEnd type="none" w="med" len="med"/>
                    </a:lnL>
                    <a:lnR w="3175" cap="flat" cmpd="sng" algn="ctr">
                      <a:solidFill>
                        <a:srgbClr val="000080"/>
                      </a:solidFill>
                      <a:prstDash val="solid"/>
                      <a:round/>
                      <a:headEnd type="none" w="med" len="med"/>
                      <a:tailEnd type="none" w="med" len="med"/>
                    </a:lnR>
                    <a:lnT w="3175" cap="flat" cmpd="sng" algn="ctr">
                      <a:solidFill>
                        <a:srgbClr val="000080"/>
                      </a:solidFill>
                      <a:prstDash val="solid"/>
                      <a:round/>
                      <a:headEnd type="none" w="med" len="med"/>
                      <a:tailEnd type="none" w="med" len="med"/>
                    </a:lnT>
                    <a:lnB w="3175" cap="flat" cmpd="sng" algn="ctr">
                      <a:solidFill>
                        <a:srgbClr val="000080"/>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438527838"/>
                  </a:ext>
                </a:extLst>
              </a:tr>
              <a:tr h="192283">
                <a:tc>
                  <a:txBody>
                    <a:bodyPr/>
                    <a:lstStyle/>
                    <a:p>
                      <a:pPr marL="0" marR="0" algn="ctr">
                        <a:spcBef>
                          <a:spcPts val="0"/>
                        </a:spcBef>
                        <a:spcAft>
                          <a:spcPts val="0"/>
                        </a:spcAft>
                      </a:pPr>
                      <a:r>
                        <a:rPr lang="ro-RO" sz="700" b="1" dirty="0">
                          <a:effectLst/>
                          <a:latin typeface="Arial" panose="020B0604020202020204" pitchFamily="34" charset="0"/>
                          <a:ea typeface="Times New Roman" panose="02020603050405020304" pitchFamily="18" charset="0"/>
                          <a:cs typeface="Arial" panose="020B0604020202020204" pitchFamily="34" charset="0"/>
                        </a:rPr>
                        <a:t>Hidro</a:t>
                      </a:r>
                      <a:endParaRPr lang="en-US"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3175" cap="flat" cmpd="sng" algn="ctr">
                      <a:solidFill>
                        <a:srgbClr val="000080"/>
                      </a:solidFill>
                      <a:prstDash val="solid"/>
                      <a:round/>
                      <a:headEnd type="none" w="med" len="med"/>
                      <a:tailEnd type="none" w="med" len="med"/>
                    </a:lnL>
                    <a:lnR w="3175" cap="flat" cmpd="sng" algn="ctr">
                      <a:solidFill>
                        <a:srgbClr val="000080"/>
                      </a:solidFill>
                      <a:prstDash val="solid"/>
                      <a:round/>
                      <a:headEnd type="none" w="med" len="med"/>
                      <a:tailEnd type="none" w="med" len="med"/>
                    </a:lnR>
                    <a:lnT w="3175" cap="flat" cmpd="sng" algn="ctr">
                      <a:solidFill>
                        <a:srgbClr val="000080"/>
                      </a:solidFill>
                      <a:prstDash val="solid"/>
                      <a:round/>
                      <a:headEnd type="none" w="med" len="med"/>
                      <a:tailEnd type="none" w="med" len="med"/>
                    </a:lnT>
                    <a:lnB w="3175" cap="flat" cmpd="sng" algn="ctr">
                      <a:solidFill>
                        <a:srgbClr val="000080"/>
                      </a:solidFill>
                      <a:prstDash val="solid"/>
                      <a:round/>
                      <a:headEnd type="none" w="med" len="med"/>
                      <a:tailEnd type="none" w="med" len="med"/>
                    </a:lnB>
                  </a:tcPr>
                </a:tc>
                <a:tc>
                  <a:txBody>
                    <a:bodyPr/>
                    <a:lstStyle/>
                    <a:p>
                      <a:pPr marL="0" marR="0" algn="ctr">
                        <a:spcBef>
                          <a:spcPts val="0"/>
                        </a:spcBef>
                        <a:spcAft>
                          <a:spcPts val="0"/>
                        </a:spcAft>
                      </a:pPr>
                      <a:r>
                        <a:rPr lang="ro-RO" sz="700" dirty="0">
                          <a:effectLst/>
                          <a:latin typeface="Arial" panose="020B0604020202020204" pitchFamily="34" charset="0"/>
                          <a:ea typeface="Times New Roman" panose="02020603050405020304" pitchFamily="18" charset="0"/>
                          <a:cs typeface="Arial" panose="020B0604020202020204" pitchFamily="34" charset="0"/>
                        </a:rPr>
                        <a:t>Înaltă</a:t>
                      </a:r>
                      <a:endParaRPr lang="en-US"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3175" cap="flat" cmpd="sng" algn="ctr">
                      <a:solidFill>
                        <a:srgbClr val="000080"/>
                      </a:solidFill>
                      <a:prstDash val="solid"/>
                      <a:round/>
                      <a:headEnd type="none" w="med" len="med"/>
                      <a:tailEnd type="none" w="med" len="med"/>
                    </a:lnL>
                    <a:lnR w="3175" cap="flat" cmpd="sng" algn="ctr">
                      <a:solidFill>
                        <a:srgbClr val="000080"/>
                      </a:solidFill>
                      <a:prstDash val="solid"/>
                      <a:round/>
                      <a:headEnd type="none" w="med" len="med"/>
                      <a:tailEnd type="none" w="med" len="med"/>
                    </a:lnR>
                    <a:lnT w="3175" cap="flat" cmpd="sng" algn="ctr">
                      <a:solidFill>
                        <a:srgbClr val="000080"/>
                      </a:solidFill>
                      <a:prstDash val="solid"/>
                      <a:round/>
                      <a:headEnd type="none" w="med" len="med"/>
                      <a:tailEnd type="none" w="med" len="med"/>
                    </a:lnT>
                    <a:lnB w="3175" cap="flat" cmpd="sng" algn="ctr">
                      <a:solidFill>
                        <a:srgbClr val="000080"/>
                      </a:solidFill>
                      <a:prstDash val="solid"/>
                      <a:round/>
                      <a:headEnd type="none" w="med" len="med"/>
                      <a:tailEnd type="none" w="med" len="med"/>
                    </a:lnB>
                  </a:tcPr>
                </a:tc>
                <a:tc>
                  <a:txBody>
                    <a:bodyPr/>
                    <a:lstStyle/>
                    <a:p>
                      <a:pPr marL="0" marR="0" algn="ctr">
                        <a:spcBef>
                          <a:spcPts val="0"/>
                        </a:spcBef>
                        <a:spcAft>
                          <a:spcPts val="0"/>
                        </a:spcAft>
                      </a:pPr>
                      <a:r>
                        <a:rPr lang="ro-RO" sz="700" dirty="0">
                          <a:effectLst/>
                          <a:latin typeface="Arial" panose="020B0604020202020204" pitchFamily="34" charset="0"/>
                          <a:ea typeface="Times New Roman" panose="02020603050405020304" pitchFamily="18" charset="0"/>
                          <a:cs typeface="Arial" panose="020B0604020202020204" pitchFamily="34" charset="0"/>
                        </a:rPr>
                        <a:t>Scurt</a:t>
                      </a:r>
                      <a:endParaRPr lang="en-US"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3175" cap="flat" cmpd="sng" algn="ctr">
                      <a:solidFill>
                        <a:srgbClr val="000080"/>
                      </a:solidFill>
                      <a:prstDash val="solid"/>
                      <a:round/>
                      <a:headEnd type="none" w="med" len="med"/>
                      <a:tailEnd type="none" w="med" len="med"/>
                    </a:lnL>
                    <a:lnR w="3175" cap="flat" cmpd="sng" algn="ctr">
                      <a:solidFill>
                        <a:srgbClr val="000080"/>
                      </a:solidFill>
                      <a:prstDash val="solid"/>
                      <a:round/>
                      <a:headEnd type="none" w="med" len="med"/>
                      <a:tailEnd type="none" w="med" len="med"/>
                    </a:lnR>
                    <a:lnT w="3175" cap="flat" cmpd="sng" algn="ctr">
                      <a:solidFill>
                        <a:srgbClr val="000080"/>
                      </a:solidFill>
                      <a:prstDash val="solid"/>
                      <a:round/>
                      <a:headEnd type="none" w="med" len="med"/>
                      <a:tailEnd type="none" w="med" len="med"/>
                    </a:lnT>
                    <a:lnB w="3175" cap="flat" cmpd="sng" algn="ctr">
                      <a:solidFill>
                        <a:srgbClr val="000080"/>
                      </a:solidFill>
                      <a:prstDash val="solid"/>
                      <a:round/>
                      <a:headEnd type="none" w="med" len="med"/>
                      <a:tailEnd type="none" w="med" len="med"/>
                    </a:lnB>
                  </a:tcPr>
                </a:tc>
                <a:tc>
                  <a:txBody>
                    <a:bodyPr/>
                    <a:lstStyle/>
                    <a:p>
                      <a:pPr marL="0" marR="0" algn="ctr">
                        <a:spcBef>
                          <a:spcPts val="0"/>
                        </a:spcBef>
                        <a:spcAft>
                          <a:spcPts val="0"/>
                        </a:spcAft>
                      </a:pPr>
                      <a:r>
                        <a:rPr lang="ro-RO" sz="700" dirty="0">
                          <a:effectLst/>
                          <a:latin typeface="Arial" panose="020B0604020202020204" pitchFamily="34" charset="0"/>
                          <a:ea typeface="Times New Roman" panose="02020603050405020304" pitchFamily="18" charset="0"/>
                          <a:cs typeface="Arial" panose="020B0604020202020204" pitchFamily="34" charset="0"/>
                        </a:rPr>
                        <a:t>Posibil</a:t>
                      </a:r>
                      <a:endParaRPr lang="en-US"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3175" cap="flat" cmpd="sng" algn="ctr">
                      <a:solidFill>
                        <a:srgbClr val="000080"/>
                      </a:solidFill>
                      <a:prstDash val="solid"/>
                      <a:round/>
                      <a:headEnd type="none" w="med" len="med"/>
                      <a:tailEnd type="none" w="med" len="med"/>
                    </a:lnL>
                    <a:lnR w="3175" cap="flat" cmpd="sng" algn="ctr">
                      <a:solidFill>
                        <a:srgbClr val="000080"/>
                      </a:solidFill>
                      <a:prstDash val="solid"/>
                      <a:round/>
                      <a:headEnd type="none" w="med" len="med"/>
                      <a:tailEnd type="none" w="med" len="med"/>
                    </a:lnR>
                    <a:lnT w="3175" cap="flat" cmpd="sng" algn="ctr">
                      <a:solidFill>
                        <a:srgbClr val="000080"/>
                      </a:solidFill>
                      <a:prstDash val="solid"/>
                      <a:round/>
                      <a:headEnd type="none" w="med" len="med"/>
                      <a:tailEnd type="none" w="med" len="med"/>
                    </a:lnT>
                    <a:lnB w="3175" cap="flat" cmpd="sng" algn="ctr">
                      <a:solidFill>
                        <a:srgbClr val="000080"/>
                      </a:solidFill>
                      <a:prstDash val="solid"/>
                      <a:round/>
                      <a:headEnd type="none" w="med" len="med"/>
                      <a:tailEnd type="none" w="med" len="med"/>
                    </a:lnB>
                  </a:tcPr>
                </a:tc>
                <a:tc>
                  <a:txBody>
                    <a:bodyPr/>
                    <a:lstStyle/>
                    <a:p>
                      <a:pPr marL="0" marR="0" algn="ctr">
                        <a:spcBef>
                          <a:spcPts val="0"/>
                        </a:spcBef>
                        <a:spcAft>
                          <a:spcPts val="0"/>
                        </a:spcAft>
                      </a:pPr>
                      <a:r>
                        <a:rPr lang="ro-RO" sz="700" dirty="0">
                          <a:effectLst/>
                          <a:latin typeface="Arial" panose="020B0604020202020204" pitchFamily="34" charset="0"/>
                          <a:ea typeface="Times New Roman" panose="02020603050405020304" pitchFamily="18" charset="0"/>
                          <a:cs typeface="Arial" panose="020B0604020202020204" pitchFamily="34" charset="0"/>
                        </a:rPr>
                        <a:t>Compatibil</a:t>
                      </a:r>
                      <a:endParaRPr lang="en-US"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3175" cap="flat" cmpd="sng" algn="ctr">
                      <a:solidFill>
                        <a:srgbClr val="000080"/>
                      </a:solidFill>
                      <a:prstDash val="solid"/>
                      <a:round/>
                      <a:headEnd type="none" w="med" len="med"/>
                      <a:tailEnd type="none" w="med" len="med"/>
                    </a:lnL>
                    <a:lnR w="3175" cap="flat" cmpd="sng" algn="ctr">
                      <a:solidFill>
                        <a:srgbClr val="000080"/>
                      </a:solidFill>
                      <a:prstDash val="solid"/>
                      <a:round/>
                      <a:headEnd type="none" w="med" len="med"/>
                      <a:tailEnd type="none" w="med" len="med"/>
                    </a:lnR>
                    <a:lnT w="3175" cap="flat" cmpd="sng" algn="ctr">
                      <a:solidFill>
                        <a:srgbClr val="000080"/>
                      </a:solidFill>
                      <a:prstDash val="solid"/>
                      <a:round/>
                      <a:headEnd type="none" w="med" len="med"/>
                      <a:tailEnd type="none" w="med" len="med"/>
                    </a:lnT>
                    <a:lnB w="3175" cap="flat" cmpd="sng" algn="ctr">
                      <a:solidFill>
                        <a:srgbClr val="000080"/>
                      </a:solidFill>
                      <a:prstDash val="solid"/>
                      <a:round/>
                      <a:headEnd type="none" w="med" len="med"/>
                      <a:tailEnd type="none" w="med" len="med"/>
                    </a:lnB>
                  </a:tcPr>
                </a:tc>
                <a:tc>
                  <a:txBody>
                    <a:bodyPr/>
                    <a:lstStyle/>
                    <a:p>
                      <a:pPr marL="0" marR="0" algn="ctr">
                        <a:spcBef>
                          <a:spcPts val="0"/>
                        </a:spcBef>
                        <a:spcAft>
                          <a:spcPts val="0"/>
                        </a:spcAft>
                      </a:pPr>
                      <a:r>
                        <a:rPr lang="ro-RO" sz="700" dirty="0">
                          <a:effectLst/>
                          <a:latin typeface="Arial" panose="020B0604020202020204" pitchFamily="34" charset="0"/>
                          <a:ea typeface="Times New Roman" panose="02020603050405020304" pitchFamily="18" charset="0"/>
                          <a:cs typeface="Arial" panose="020B0604020202020204" pitchFamily="34" charset="0"/>
                        </a:rPr>
                        <a:t>Compatibil</a:t>
                      </a:r>
                      <a:endParaRPr lang="en-US"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3175" cap="flat" cmpd="sng" algn="ctr">
                      <a:solidFill>
                        <a:srgbClr val="000080"/>
                      </a:solidFill>
                      <a:prstDash val="solid"/>
                      <a:round/>
                      <a:headEnd type="none" w="med" len="med"/>
                      <a:tailEnd type="none" w="med" len="med"/>
                    </a:lnL>
                    <a:lnR w="3175" cap="flat" cmpd="sng" algn="ctr">
                      <a:solidFill>
                        <a:srgbClr val="000080"/>
                      </a:solidFill>
                      <a:prstDash val="solid"/>
                      <a:round/>
                      <a:headEnd type="none" w="med" len="med"/>
                      <a:tailEnd type="none" w="med" len="med"/>
                    </a:lnR>
                    <a:lnT w="3175" cap="flat" cmpd="sng" algn="ctr">
                      <a:solidFill>
                        <a:srgbClr val="000080"/>
                      </a:solidFill>
                      <a:prstDash val="solid"/>
                      <a:round/>
                      <a:headEnd type="none" w="med" len="med"/>
                      <a:tailEnd type="none" w="med" len="med"/>
                    </a:lnT>
                    <a:lnB w="3175" cap="flat" cmpd="sng" algn="ctr">
                      <a:solidFill>
                        <a:srgbClr val="000080"/>
                      </a:solidFill>
                      <a:prstDash val="solid"/>
                      <a:round/>
                      <a:headEnd type="none" w="med" len="med"/>
                      <a:tailEnd type="none" w="med" len="med"/>
                    </a:lnB>
                  </a:tcPr>
                </a:tc>
                <a:extLst>
                  <a:ext uri="{0D108BD9-81ED-4DB2-BD59-A6C34878D82A}">
                    <a16:rowId xmlns:a16="http://schemas.microsoft.com/office/drawing/2014/main" val="1544654605"/>
                  </a:ext>
                </a:extLst>
              </a:tr>
              <a:tr h="192283">
                <a:tc>
                  <a:txBody>
                    <a:bodyPr/>
                    <a:lstStyle/>
                    <a:p>
                      <a:pPr marL="0" marR="0" algn="ctr">
                        <a:spcBef>
                          <a:spcPts val="0"/>
                        </a:spcBef>
                        <a:spcAft>
                          <a:spcPts val="0"/>
                        </a:spcAft>
                      </a:pPr>
                      <a:r>
                        <a:rPr lang="ro-RO" sz="700" b="1" dirty="0">
                          <a:effectLst/>
                          <a:latin typeface="Arial" panose="020B0604020202020204" pitchFamily="34" charset="0"/>
                          <a:ea typeface="Times New Roman" panose="02020603050405020304" pitchFamily="18" charset="0"/>
                          <a:cs typeface="Arial" panose="020B0604020202020204" pitchFamily="34" charset="0"/>
                        </a:rPr>
                        <a:t>Biomasă</a:t>
                      </a:r>
                      <a:endParaRPr lang="en-US"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3175" cap="flat" cmpd="sng" algn="ctr">
                      <a:solidFill>
                        <a:srgbClr val="000080"/>
                      </a:solidFill>
                      <a:prstDash val="solid"/>
                      <a:round/>
                      <a:headEnd type="none" w="med" len="med"/>
                      <a:tailEnd type="none" w="med" len="med"/>
                    </a:lnL>
                    <a:lnR w="3175" cap="flat" cmpd="sng" algn="ctr">
                      <a:solidFill>
                        <a:srgbClr val="000080"/>
                      </a:solidFill>
                      <a:prstDash val="solid"/>
                      <a:round/>
                      <a:headEnd type="none" w="med" len="med"/>
                      <a:tailEnd type="none" w="med" len="med"/>
                    </a:lnR>
                    <a:lnT w="3175" cap="flat" cmpd="sng" algn="ctr">
                      <a:solidFill>
                        <a:srgbClr val="000080"/>
                      </a:solidFill>
                      <a:prstDash val="solid"/>
                      <a:round/>
                      <a:headEnd type="none" w="med" len="med"/>
                      <a:tailEnd type="none" w="med" len="med"/>
                    </a:lnT>
                    <a:lnB w="3175" cap="flat" cmpd="sng" algn="ctr">
                      <a:solidFill>
                        <a:srgbClr val="000080"/>
                      </a:solidFill>
                      <a:prstDash val="solid"/>
                      <a:round/>
                      <a:headEnd type="none" w="med" len="med"/>
                      <a:tailEnd type="none" w="med" len="med"/>
                    </a:lnB>
                  </a:tcPr>
                </a:tc>
                <a:tc>
                  <a:txBody>
                    <a:bodyPr/>
                    <a:lstStyle/>
                    <a:p>
                      <a:pPr marL="0" marR="0" algn="ctr">
                        <a:spcBef>
                          <a:spcPts val="0"/>
                        </a:spcBef>
                        <a:spcAft>
                          <a:spcPts val="0"/>
                        </a:spcAft>
                      </a:pPr>
                      <a:r>
                        <a:rPr lang="ro-RO" sz="700" dirty="0">
                          <a:effectLst/>
                          <a:latin typeface="Arial" panose="020B0604020202020204" pitchFamily="34" charset="0"/>
                          <a:ea typeface="Times New Roman" panose="02020603050405020304" pitchFamily="18" charset="0"/>
                          <a:cs typeface="Arial" panose="020B0604020202020204" pitchFamily="34" charset="0"/>
                        </a:rPr>
                        <a:t>Medie</a:t>
                      </a:r>
                      <a:endParaRPr lang="en-US"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3175" cap="flat" cmpd="sng" algn="ctr">
                      <a:solidFill>
                        <a:srgbClr val="000080"/>
                      </a:solidFill>
                      <a:prstDash val="solid"/>
                      <a:round/>
                      <a:headEnd type="none" w="med" len="med"/>
                      <a:tailEnd type="none" w="med" len="med"/>
                    </a:lnL>
                    <a:lnR w="3175" cap="flat" cmpd="sng" algn="ctr">
                      <a:solidFill>
                        <a:srgbClr val="000080"/>
                      </a:solidFill>
                      <a:prstDash val="solid"/>
                      <a:round/>
                      <a:headEnd type="none" w="med" len="med"/>
                      <a:tailEnd type="none" w="med" len="med"/>
                    </a:lnR>
                    <a:lnT w="3175" cap="flat" cmpd="sng" algn="ctr">
                      <a:solidFill>
                        <a:srgbClr val="000080"/>
                      </a:solidFill>
                      <a:prstDash val="solid"/>
                      <a:round/>
                      <a:headEnd type="none" w="med" len="med"/>
                      <a:tailEnd type="none" w="med" len="med"/>
                    </a:lnT>
                    <a:lnB w="3175" cap="flat" cmpd="sng" algn="ctr">
                      <a:solidFill>
                        <a:srgbClr val="000080"/>
                      </a:solidFill>
                      <a:prstDash val="solid"/>
                      <a:round/>
                      <a:headEnd type="none" w="med" len="med"/>
                      <a:tailEnd type="none" w="med" len="med"/>
                    </a:lnB>
                  </a:tcPr>
                </a:tc>
                <a:tc>
                  <a:txBody>
                    <a:bodyPr/>
                    <a:lstStyle/>
                    <a:p>
                      <a:pPr marL="0" marR="0" algn="ctr">
                        <a:spcBef>
                          <a:spcPts val="0"/>
                        </a:spcBef>
                        <a:spcAft>
                          <a:spcPts val="0"/>
                        </a:spcAft>
                      </a:pPr>
                      <a:r>
                        <a:rPr lang="ro-RO" sz="700" dirty="0">
                          <a:effectLst/>
                          <a:latin typeface="Arial" panose="020B0604020202020204" pitchFamily="34" charset="0"/>
                          <a:ea typeface="Times New Roman" panose="02020603050405020304" pitchFamily="18" charset="0"/>
                          <a:cs typeface="Arial" panose="020B0604020202020204" pitchFamily="34" charset="0"/>
                        </a:rPr>
                        <a:t>Mediu</a:t>
                      </a:r>
                      <a:endParaRPr lang="en-US"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3175" cap="flat" cmpd="sng" algn="ctr">
                      <a:solidFill>
                        <a:srgbClr val="000080"/>
                      </a:solidFill>
                      <a:prstDash val="solid"/>
                      <a:round/>
                      <a:headEnd type="none" w="med" len="med"/>
                      <a:tailEnd type="none" w="med" len="med"/>
                    </a:lnL>
                    <a:lnR w="3175" cap="flat" cmpd="sng" algn="ctr">
                      <a:solidFill>
                        <a:srgbClr val="000080"/>
                      </a:solidFill>
                      <a:prstDash val="solid"/>
                      <a:round/>
                      <a:headEnd type="none" w="med" len="med"/>
                      <a:tailEnd type="none" w="med" len="med"/>
                    </a:lnR>
                    <a:lnT w="3175" cap="flat" cmpd="sng" algn="ctr">
                      <a:solidFill>
                        <a:srgbClr val="000080"/>
                      </a:solidFill>
                      <a:prstDash val="solid"/>
                      <a:round/>
                      <a:headEnd type="none" w="med" len="med"/>
                      <a:tailEnd type="none" w="med" len="med"/>
                    </a:lnT>
                    <a:lnB w="3175" cap="flat" cmpd="sng" algn="ctr">
                      <a:solidFill>
                        <a:srgbClr val="000080"/>
                      </a:solidFill>
                      <a:prstDash val="solid"/>
                      <a:round/>
                      <a:headEnd type="none" w="med" len="med"/>
                      <a:tailEnd type="none" w="med" len="med"/>
                    </a:lnB>
                  </a:tcPr>
                </a:tc>
                <a:tc>
                  <a:txBody>
                    <a:bodyPr/>
                    <a:lstStyle/>
                    <a:p>
                      <a:pPr marL="0" marR="0" algn="ctr">
                        <a:spcBef>
                          <a:spcPts val="0"/>
                        </a:spcBef>
                        <a:spcAft>
                          <a:spcPts val="0"/>
                        </a:spcAft>
                      </a:pPr>
                      <a:r>
                        <a:rPr lang="ro-RO" sz="700" dirty="0">
                          <a:effectLst/>
                          <a:latin typeface="Arial" panose="020B0604020202020204" pitchFamily="34" charset="0"/>
                          <a:ea typeface="Times New Roman" panose="02020603050405020304" pitchFamily="18" charset="0"/>
                          <a:cs typeface="Arial" panose="020B0604020202020204" pitchFamily="34" charset="0"/>
                        </a:rPr>
                        <a:t>Compatibil</a:t>
                      </a:r>
                      <a:endParaRPr lang="en-US"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3175" cap="flat" cmpd="sng" algn="ctr">
                      <a:solidFill>
                        <a:srgbClr val="000080"/>
                      </a:solidFill>
                      <a:prstDash val="solid"/>
                      <a:round/>
                      <a:headEnd type="none" w="med" len="med"/>
                      <a:tailEnd type="none" w="med" len="med"/>
                    </a:lnL>
                    <a:lnR w="3175" cap="flat" cmpd="sng" algn="ctr">
                      <a:solidFill>
                        <a:srgbClr val="000080"/>
                      </a:solidFill>
                      <a:prstDash val="solid"/>
                      <a:round/>
                      <a:headEnd type="none" w="med" len="med"/>
                      <a:tailEnd type="none" w="med" len="med"/>
                    </a:lnR>
                    <a:lnT w="3175" cap="flat" cmpd="sng" algn="ctr">
                      <a:solidFill>
                        <a:srgbClr val="000080"/>
                      </a:solidFill>
                      <a:prstDash val="solid"/>
                      <a:round/>
                      <a:headEnd type="none" w="med" len="med"/>
                      <a:tailEnd type="none" w="med" len="med"/>
                    </a:lnT>
                    <a:lnB w="3175" cap="flat" cmpd="sng" algn="ctr">
                      <a:solidFill>
                        <a:srgbClr val="000080"/>
                      </a:solidFill>
                      <a:prstDash val="solid"/>
                      <a:round/>
                      <a:headEnd type="none" w="med" len="med"/>
                      <a:tailEnd type="none" w="med" len="med"/>
                    </a:lnB>
                  </a:tcPr>
                </a:tc>
                <a:tc>
                  <a:txBody>
                    <a:bodyPr/>
                    <a:lstStyle/>
                    <a:p>
                      <a:pPr marL="0" marR="0" algn="ctr">
                        <a:spcBef>
                          <a:spcPts val="0"/>
                        </a:spcBef>
                        <a:spcAft>
                          <a:spcPts val="0"/>
                        </a:spcAft>
                      </a:pPr>
                      <a:r>
                        <a:rPr lang="ro-RO" sz="700" dirty="0">
                          <a:effectLst/>
                          <a:latin typeface="Arial" panose="020B0604020202020204" pitchFamily="34" charset="0"/>
                          <a:ea typeface="Times New Roman" panose="02020603050405020304" pitchFamily="18" charset="0"/>
                          <a:cs typeface="Arial" panose="020B0604020202020204" pitchFamily="34" charset="0"/>
                        </a:rPr>
                        <a:t>Posibil</a:t>
                      </a:r>
                      <a:endParaRPr lang="en-US"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3175" cap="flat" cmpd="sng" algn="ctr">
                      <a:solidFill>
                        <a:srgbClr val="000080"/>
                      </a:solidFill>
                      <a:prstDash val="solid"/>
                      <a:round/>
                      <a:headEnd type="none" w="med" len="med"/>
                      <a:tailEnd type="none" w="med" len="med"/>
                    </a:lnL>
                    <a:lnR w="3175" cap="flat" cmpd="sng" algn="ctr">
                      <a:solidFill>
                        <a:srgbClr val="000080"/>
                      </a:solidFill>
                      <a:prstDash val="solid"/>
                      <a:round/>
                      <a:headEnd type="none" w="med" len="med"/>
                      <a:tailEnd type="none" w="med" len="med"/>
                    </a:lnR>
                    <a:lnT w="3175" cap="flat" cmpd="sng" algn="ctr">
                      <a:solidFill>
                        <a:srgbClr val="000080"/>
                      </a:solidFill>
                      <a:prstDash val="solid"/>
                      <a:round/>
                      <a:headEnd type="none" w="med" len="med"/>
                      <a:tailEnd type="none" w="med" len="med"/>
                    </a:lnT>
                    <a:lnB w="3175" cap="flat" cmpd="sng" algn="ctr">
                      <a:solidFill>
                        <a:srgbClr val="000080"/>
                      </a:solidFill>
                      <a:prstDash val="solid"/>
                      <a:round/>
                      <a:headEnd type="none" w="med" len="med"/>
                      <a:tailEnd type="none" w="med" len="med"/>
                    </a:lnB>
                  </a:tcPr>
                </a:tc>
                <a:tc>
                  <a:txBody>
                    <a:bodyPr/>
                    <a:lstStyle/>
                    <a:p>
                      <a:pPr marL="0" marR="0" algn="ctr">
                        <a:spcBef>
                          <a:spcPts val="0"/>
                        </a:spcBef>
                        <a:spcAft>
                          <a:spcPts val="0"/>
                        </a:spcAft>
                      </a:pPr>
                      <a:r>
                        <a:rPr lang="ro-RO" sz="700" dirty="0">
                          <a:effectLst/>
                          <a:latin typeface="Arial" panose="020B0604020202020204" pitchFamily="34" charset="0"/>
                          <a:ea typeface="Times New Roman" panose="02020603050405020304" pitchFamily="18" charset="0"/>
                          <a:cs typeface="Arial" panose="020B0604020202020204" pitchFamily="34" charset="0"/>
                        </a:rPr>
                        <a:t>Incompatibil</a:t>
                      </a:r>
                      <a:endParaRPr lang="en-US"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3175" cap="flat" cmpd="sng" algn="ctr">
                      <a:solidFill>
                        <a:srgbClr val="000080"/>
                      </a:solidFill>
                      <a:prstDash val="solid"/>
                      <a:round/>
                      <a:headEnd type="none" w="med" len="med"/>
                      <a:tailEnd type="none" w="med" len="med"/>
                    </a:lnL>
                    <a:lnR w="3175" cap="flat" cmpd="sng" algn="ctr">
                      <a:solidFill>
                        <a:srgbClr val="000080"/>
                      </a:solidFill>
                      <a:prstDash val="solid"/>
                      <a:round/>
                      <a:headEnd type="none" w="med" len="med"/>
                      <a:tailEnd type="none" w="med" len="med"/>
                    </a:lnR>
                    <a:lnT w="3175" cap="flat" cmpd="sng" algn="ctr">
                      <a:solidFill>
                        <a:srgbClr val="000080"/>
                      </a:solidFill>
                      <a:prstDash val="solid"/>
                      <a:round/>
                      <a:headEnd type="none" w="med" len="med"/>
                      <a:tailEnd type="none" w="med" len="med"/>
                    </a:lnT>
                    <a:lnB w="3175" cap="flat" cmpd="sng" algn="ctr">
                      <a:solidFill>
                        <a:srgbClr val="000080"/>
                      </a:solidFill>
                      <a:prstDash val="solid"/>
                      <a:round/>
                      <a:headEnd type="none" w="med" len="med"/>
                      <a:tailEnd type="none" w="med" len="med"/>
                    </a:lnB>
                  </a:tcPr>
                </a:tc>
                <a:extLst>
                  <a:ext uri="{0D108BD9-81ED-4DB2-BD59-A6C34878D82A}">
                    <a16:rowId xmlns:a16="http://schemas.microsoft.com/office/drawing/2014/main" val="84894000"/>
                  </a:ext>
                </a:extLst>
              </a:tr>
              <a:tr h="192283">
                <a:tc>
                  <a:txBody>
                    <a:bodyPr/>
                    <a:lstStyle/>
                    <a:p>
                      <a:pPr marL="0" marR="0" algn="ctr">
                        <a:spcBef>
                          <a:spcPts val="0"/>
                        </a:spcBef>
                        <a:spcAft>
                          <a:spcPts val="0"/>
                        </a:spcAft>
                      </a:pPr>
                      <a:r>
                        <a:rPr lang="ro-RO" sz="700" b="1" dirty="0">
                          <a:effectLst/>
                          <a:latin typeface="Arial" panose="020B0604020202020204" pitchFamily="34" charset="0"/>
                          <a:ea typeface="Times New Roman" panose="02020603050405020304" pitchFamily="18" charset="0"/>
                          <a:cs typeface="Arial" panose="020B0604020202020204" pitchFamily="34" charset="0"/>
                        </a:rPr>
                        <a:t>Eolian</a:t>
                      </a:r>
                      <a:endParaRPr lang="en-US"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3175" cap="flat" cmpd="sng" algn="ctr">
                      <a:solidFill>
                        <a:srgbClr val="000080"/>
                      </a:solidFill>
                      <a:prstDash val="solid"/>
                      <a:round/>
                      <a:headEnd type="none" w="med" len="med"/>
                      <a:tailEnd type="none" w="med" len="med"/>
                    </a:lnL>
                    <a:lnR w="3175" cap="flat" cmpd="sng" algn="ctr">
                      <a:solidFill>
                        <a:srgbClr val="000080"/>
                      </a:solidFill>
                      <a:prstDash val="solid"/>
                      <a:round/>
                      <a:headEnd type="none" w="med" len="med"/>
                      <a:tailEnd type="none" w="med" len="med"/>
                    </a:lnR>
                    <a:lnT w="3175"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marL="0" marR="0" algn="ctr">
                        <a:spcBef>
                          <a:spcPts val="0"/>
                        </a:spcBef>
                        <a:spcAft>
                          <a:spcPts val="0"/>
                        </a:spcAft>
                      </a:pPr>
                      <a:r>
                        <a:rPr lang="ro-RO" sz="700" dirty="0">
                          <a:effectLst/>
                          <a:latin typeface="Arial" panose="020B0604020202020204" pitchFamily="34" charset="0"/>
                          <a:ea typeface="Times New Roman" panose="02020603050405020304" pitchFamily="18" charset="0"/>
                          <a:cs typeface="Arial" panose="020B0604020202020204" pitchFamily="34" charset="0"/>
                        </a:rPr>
                        <a:t>Scăzută</a:t>
                      </a:r>
                      <a:endParaRPr lang="en-US"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3175" cap="flat" cmpd="sng" algn="ctr">
                      <a:solidFill>
                        <a:srgbClr val="000080"/>
                      </a:solidFill>
                      <a:prstDash val="solid"/>
                      <a:round/>
                      <a:headEnd type="none" w="med" len="med"/>
                      <a:tailEnd type="none" w="med" len="med"/>
                    </a:lnL>
                    <a:lnR w="3175" cap="flat" cmpd="sng" algn="ctr">
                      <a:solidFill>
                        <a:srgbClr val="000080"/>
                      </a:solidFill>
                      <a:prstDash val="solid"/>
                      <a:round/>
                      <a:headEnd type="none" w="med" len="med"/>
                      <a:tailEnd type="none" w="med" len="med"/>
                    </a:lnR>
                    <a:lnT w="3175"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marL="0" marR="0" algn="ctr">
                        <a:spcBef>
                          <a:spcPts val="0"/>
                        </a:spcBef>
                        <a:spcAft>
                          <a:spcPts val="0"/>
                        </a:spcAft>
                      </a:pPr>
                      <a:r>
                        <a:rPr lang="ro-RO" sz="700" dirty="0">
                          <a:effectLst/>
                          <a:latin typeface="Arial" panose="020B0604020202020204" pitchFamily="34" charset="0"/>
                          <a:ea typeface="Times New Roman" panose="02020603050405020304" pitchFamily="18" charset="0"/>
                          <a:cs typeface="Arial" panose="020B0604020202020204" pitchFamily="34" charset="0"/>
                        </a:rPr>
                        <a:t>-</a:t>
                      </a:r>
                      <a:endParaRPr lang="en-US"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3175" cap="flat" cmpd="sng" algn="ctr">
                      <a:solidFill>
                        <a:srgbClr val="000080"/>
                      </a:solidFill>
                      <a:prstDash val="solid"/>
                      <a:round/>
                      <a:headEnd type="none" w="med" len="med"/>
                      <a:tailEnd type="none" w="med" len="med"/>
                    </a:lnL>
                    <a:lnR w="3175" cap="flat" cmpd="sng" algn="ctr">
                      <a:solidFill>
                        <a:srgbClr val="000080"/>
                      </a:solidFill>
                      <a:prstDash val="solid"/>
                      <a:round/>
                      <a:headEnd type="none" w="med" len="med"/>
                      <a:tailEnd type="none" w="med" len="med"/>
                    </a:lnR>
                    <a:lnT w="3175"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marL="0" marR="0" algn="ctr">
                        <a:spcBef>
                          <a:spcPts val="0"/>
                        </a:spcBef>
                        <a:spcAft>
                          <a:spcPts val="0"/>
                        </a:spcAft>
                      </a:pPr>
                      <a:r>
                        <a:rPr lang="ro-RO" sz="700" dirty="0">
                          <a:effectLst/>
                          <a:latin typeface="Arial" panose="020B0604020202020204" pitchFamily="34" charset="0"/>
                          <a:ea typeface="Times New Roman" panose="02020603050405020304" pitchFamily="18" charset="0"/>
                          <a:cs typeface="Arial" panose="020B0604020202020204" pitchFamily="34" charset="0"/>
                        </a:rPr>
                        <a:t>-</a:t>
                      </a:r>
                      <a:endParaRPr lang="en-US"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3175" cap="flat" cmpd="sng" algn="ctr">
                      <a:solidFill>
                        <a:srgbClr val="000080"/>
                      </a:solidFill>
                      <a:prstDash val="solid"/>
                      <a:round/>
                      <a:headEnd type="none" w="med" len="med"/>
                      <a:tailEnd type="none" w="med" len="med"/>
                    </a:lnL>
                    <a:lnR w="3175" cap="flat" cmpd="sng" algn="ctr">
                      <a:solidFill>
                        <a:srgbClr val="000080"/>
                      </a:solidFill>
                      <a:prstDash val="solid"/>
                      <a:round/>
                      <a:headEnd type="none" w="med" len="med"/>
                      <a:tailEnd type="none" w="med" len="med"/>
                    </a:lnR>
                    <a:lnT w="3175"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marL="0" marR="0" algn="ctr">
                        <a:spcBef>
                          <a:spcPts val="0"/>
                        </a:spcBef>
                        <a:spcAft>
                          <a:spcPts val="0"/>
                        </a:spcAft>
                      </a:pPr>
                      <a:r>
                        <a:rPr lang="ro-RO" sz="700" dirty="0">
                          <a:effectLst/>
                          <a:latin typeface="Arial" panose="020B0604020202020204" pitchFamily="34" charset="0"/>
                          <a:ea typeface="Times New Roman" panose="02020603050405020304" pitchFamily="18" charset="0"/>
                          <a:cs typeface="Arial" panose="020B0604020202020204" pitchFamily="34" charset="0"/>
                        </a:rPr>
                        <a:t>-</a:t>
                      </a:r>
                      <a:endParaRPr lang="en-US"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3175" cap="flat" cmpd="sng" algn="ctr">
                      <a:solidFill>
                        <a:srgbClr val="000080"/>
                      </a:solidFill>
                      <a:prstDash val="solid"/>
                      <a:round/>
                      <a:headEnd type="none" w="med" len="med"/>
                      <a:tailEnd type="none" w="med" len="med"/>
                    </a:lnL>
                    <a:lnR w="3175" cap="flat" cmpd="sng" algn="ctr">
                      <a:solidFill>
                        <a:srgbClr val="000080"/>
                      </a:solidFill>
                      <a:prstDash val="solid"/>
                      <a:round/>
                      <a:headEnd type="none" w="med" len="med"/>
                      <a:tailEnd type="none" w="med" len="med"/>
                    </a:lnR>
                    <a:lnT w="3175"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marL="0" marR="0" algn="ctr">
                        <a:spcBef>
                          <a:spcPts val="0"/>
                        </a:spcBef>
                        <a:spcAft>
                          <a:spcPts val="0"/>
                        </a:spcAft>
                      </a:pPr>
                      <a:r>
                        <a:rPr lang="ro-RO" sz="700" dirty="0">
                          <a:effectLst/>
                          <a:latin typeface="Arial" panose="020B0604020202020204" pitchFamily="34" charset="0"/>
                          <a:ea typeface="Times New Roman" panose="02020603050405020304" pitchFamily="18" charset="0"/>
                          <a:cs typeface="Arial" panose="020B0604020202020204" pitchFamily="34" charset="0"/>
                        </a:rPr>
                        <a:t>-</a:t>
                      </a:r>
                      <a:endParaRPr lang="en-US"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3175" cap="flat" cmpd="sng" algn="ctr">
                      <a:solidFill>
                        <a:srgbClr val="000080"/>
                      </a:solidFill>
                      <a:prstDash val="solid"/>
                      <a:round/>
                      <a:headEnd type="none" w="med" len="med"/>
                      <a:tailEnd type="none" w="med" len="med"/>
                    </a:lnL>
                    <a:lnR w="3175" cap="flat" cmpd="sng" algn="ctr">
                      <a:solidFill>
                        <a:srgbClr val="000080"/>
                      </a:solidFill>
                      <a:prstDash val="solid"/>
                      <a:round/>
                      <a:headEnd type="none" w="med" len="med"/>
                      <a:tailEnd type="none" w="med" len="med"/>
                    </a:lnR>
                    <a:lnT w="3175"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extLst>
                  <a:ext uri="{0D108BD9-81ED-4DB2-BD59-A6C34878D82A}">
                    <a16:rowId xmlns:a16="http://schemas.microsoft.com/office/drawing/2014/main" val="3359980082"/>
                  </a:ext>
                </a:extLst>
              </a:tr>
            </a:tbl>
          </a:graphicData>
        </a:graphic>
      </p:graphicFrame>
      <p:sp>
        <p:nvSpPr>
          <p:cNvPr id="14" name="Rectangle 13">
            <a:extLst>
              <a:ext uri="{FF2B5EF4-FFF2-40B4-BE49-F238E27FC236}">
                <a16:creationId xmlns:a16="http://schemas.microsoft.com/office/drawing/2014/main" id="{5F4F3D60-683E-4316-9347-74F8844D9F55}"/>
              </a:ext>
            </a:extLst>
          </p:cNvPr>
          <p:cNvSpPr/>
          <p:nvPr/>
        </p:nvSpPr>
        <p:spPr>
          <a:xfrm>
            <a:off x="4998142" y="4002699"/>
            <a:ext cx="4229834" cy="369332"/>
          </a:xfrm>
          <a:prstGeom prst="rect">
            <a:avLst/>
          </a:prstGeom>
        </p:spPr>
        <p:txBody>
          <a:bodyPr wrap="square">
            <a:spAutoFit/>
          </a:bodyPr>
          <a:lstStyle/>
          <a:p>
            <a:pPr>
              <a:spcAft>
                <a:spcPts val="700"/>
              </a:spcAft>
            </a:pPr>
            <a:r>
              <a:rPr lang="ro-RO" sz="900" b="1" dirty="0">
                <a:solidFill>
                  <a:srgbClr val="00338D"/>
                </a:solidFill>
                <a:latin typeface="Arial" panose="020B0604020202020204" pitchFamily="34" charset="0"/>
                <a:ea typeface="Times New Roman" panose="02020603050405020304" pitchFamily="18" charset="0"/>
                <a:cs typeface="Cordia New" panose="020B0304020202020204" pitchFamily="34" charset="-34"/>
              </a:rPr>
              <a:t>Tabel comparativ al caracteristicilor diferitelor tehnologii de producție a energiei electrice, în raport cu integrarea acestora în SEN </a:t>
            </a:r>
            <a:endParaRPr lang="en-US" sz="900" b="1" dirty="0">
              <a:solidFill>
                <a:srgbClr val="00338D"/>
              </a:solidFill>
              <a:latin typeface="Arial" panose="020B0604020202020204" pitchFamily="34" charset="0"/>
              <a:ea typeface="Times New Roman" panose="02020603050405020304" pitchFamily="18" charset="0"/>
              <a:cs typeface="Cordia New" panose="020B0304020202020204" pitchFamily="34" charset="-34"/>
            </a:endParaRPr>
          </a:p>
        </p:txBody>
      </p:sp>
    </p:spTree>
    <p:extLst>
      <p:ext uri="{BB962C8B-B14F-4D97-AF65-F5344CB8AC3E}">
        <p14:creationId xmlns:p14="http://schemas.microsoft.com/office/powerpoint/2010/main" val="14846982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C015FF96-29F9-40F7-BB0A-6931C175E066}"/>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73" imgH="476" progId="TCLayout.ActiveDocument.1">
                  <p:embed/>
                </p:oleObj>
              </mc:Choice>
              <mc:Fallback>
                <p:oleObj name="think-cell Slide" r:id="rId4" imgW="473" imgH="476" progId="TCLayout.ActiveDocument.1">
                  <p:embed/>
                  <p:pic>
                    <p:nvPicPr>
                      <p:cNvPr id="6" name="Object 5" hidden="1">
                        <a:extLst>
                          <a:ext uri="{FF2B5EF4-FFF2-40B4-BE49-F238E27FC236}">
                            <a16:creationId xmlns:a16="http://schemas.microsoft.com/office/drawing/2014/main" id="{C015FF96-29F9-40F7-BB0A-6931C175E06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EA6CA688-B0E2-43FE-AEC2-8B8AFC24C3E3}"/>
              </a:ext>
            </a:extLst>
          </p:cNvPr>
          <p:cNvSpPr/>
          <p:nvPr>
            <p:custDataLst>
              <p:tags r:id="rId2"/>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ro-RO" sz="3600" dirty="0">
              <a:solidFill>
                <a:schemeClr val="bg1"/>
              </a:solidFill>
              <a:latin typeface="KPMG Extralight" panose="020B0303030202040204" pitchFamily="34" charset="0"/>
              <a:ea typeface="+mj-ea"/>
              <a:cs typeface="+mj-cs"/>
              <a:sym typeface="KPMG Extralight" panose="020B0303030202040204" pitchFamily="34" charset="0"/>
            </a:endParaRPr>
          </a:p>
        </p:txBody>
      </p:sp>
      <p:sp>
        <p:nvSpPr>
          <p:cNvPr id="4" name="Text Placeholder 3"/>
          <p:cNvSpPr>
            <a:spLocks noGrp="1"/>
          </p:cNvSpPr>
          <p:nvPr>
            <p:ph type="body" sz="quarter" idx="10"/>
          </p:nvPr>
        </p:nvSpPr>
        <p:spPr>
          <a:xfrm>
            <a:off x="5219267" y="3429000"/>
            <a:ext cx="3886200" cy="1600200"/>
          </a:xfrm>
        </p:spPr>
        <p:txBody>
          <a:bodyPr anchor="ctr" anchorCtr="0"/>
          <a:lstStyle/>
          <a:p>
            <a:pPr algn="just"/>
            <a:endParaRPr lang="ro-RO" sz="1000" b="0" dirty="0">
              <a:solidFill>
                <a:schemeClr val="tx1"/>
              </a:solidFill>
            </a:endParaRPr>
          </a:p>
          <a:p>
            <a:pPr algn="just"/>
            <a:endParaRPr lang="ro-RO" sz="1000" b="0" dirty="0">
              <a:solidFill>
                <a:schemeClr val="tx1"/>
              </a:solidFill>
            </a:endParaRPr>
          </a:p>
          <a:p>
            <a:pPr algn="just"/>
            <a:endParaRPr lang="ro-RO" sz="1000" b="0" dirty="0">
              <a:solidFill>
                <a:schemeClr val="tx1"/>
              </a:solidFill>
            </a:endParaRPr>
          </a:p>
          <a:p>
            <a:pPr algn="just"/>
            <a:endParaRPr lang="ro-RO" sz="1000" b="0" dirty="0">
              <a:solidFill>
                <a:schemeClr val="tx1"/>
              </a:solidFill>
            </a:endParaRPr>
          </a:p>
          <a:p>
            <a:pPr algn="just"/>
            <a:endParaRPr lang="ro-RO" sz="1000" b="0" dirty="0">
              <a:solidFill>
                <a:schemeClr val="tx1"/>
              </a:solidFill>
            </a:endParaRPr>
          </a:p>
          <a:p>
            <a:pPr algn="just"/>
            <a:r>
              <a:rPr lang="ro-RO" sz="1000" b="0" dirty="0">
                <a:solidFill>
                  <a:schemeClr val="tx1"/>
                </a:solidFill>
              </a:rPr>
              <a:t>Transelectrica achiziționează in regim concurențial rezerve de capacitate pentru reglaj secundar si terțiar rapid plătind un tarif de rezervare capacitate raportat la hMW.</a:t>
            </a:r>
          </a:p>
          <a:p>
            <a:pPr algn="just"/>
            <a:r>
              <a:rPr lang="ro-RO" sz="1000" b="0" dirty="0">
                <a:solidFill>
                  <a:schemeClr val="tx1"/>
                </a:solidFill>
              </a:rPr>
              <a:t>În funcție de dezechilibrul înregistrat în SEN, Transelectrica poate solicita furnizorilor de servicii de sistem:</a:t>
            </a:r>
          </a:p>
          <a:p>
            <a:pPr marL="112713" indent="-112713" algn="just">
              <a:buFont typeface="Arial" panose="020B0604020202020204" pitchFamily="34" charset="0"/>
              <a:buChar char="•"/>
            </a:pPr>
            <a:r>
              <a:rPr lang="ro-RO" sz="1000" dirty="0">
                <a:solidFill>
                  <a:schemeClr val="tx1"/>
                </a:solidFill>
              </a:rPr>
              <a:t>Reglaj prin creștere de putere</a:t>
            </a:r>
            <a:r>
              <a:rPr lang="ro-RO" sz="1000" b="0" dirty="0">
                <a:solidFill>
                  <a:schemeClr val="tx1"/>
                </a:solidFill>
              </a:rPr>
              <a:t>, ce presupune livrarea energiei de echilibrare pentru acoperirea unui deficit de producție / excedent de consum în SEN prin creșterea producției unei unități de producție dispecerizabile sau reducerea consumului unui consumator dispecerizabil;</a:t>
            </a:r>
          </a:p>
          <a:p>
            <a:pPr marL="112713" indent="-112713" algn="just">
              <a:buFont typeface="Arial" panose="020B0604020202020204" pitchFamily="34" charset="0"/>
              <a:buChar char="•"/>
            </a:pPr>
            <a:r>
              <a:rPr lang="ro-RO" sz="1000" dirty="0">
                <a:solidFill>
                  <a:schemeClr val="tx1"/>
                </a:solidFill>
              </a:rPr>
              <a:t>Reglaj prin reducere de putere</a:t>
            </a:r>
            <a:r>
              <a:rPr lang="ro-RO" sz="1000" b="0" dirty="0">
                <a:solidFill>
                  <a:schemeClr val="tx1"/>
                </a:solidFill>
              </a:rPr>
              <a:t>, ce presupune livrarea energiei de echilibrare pentru compensarea unui excedent de producție / deficit de consum în SEN prin reducerea producției unei unități de producție dispecerizabile sa creșterea consumului unui consumator dispecerizabil.</a:t>
            </a:r>
          </a:p>
        </p:txBody>
      </p:sp>
      <p:sp>
        <p:nvSpPr>
          <p:cNvPr id="2" name="Title 1"/>
          <p:cNvSpPr>
            <a:spLocks noGrp="1"/>
          </p:cNvSpPr>
          <p:nvPr>
            <p:ph type="title"/>
          </p:nvPr>
        </p:nvSpPr>
        <p:spPr>
          <a:xfrm>
            <a:off x="825600" y="451575"/>
            <a:ext cx="8254800" cy="723600"/>
          </a:xfrm>
        </p:spPr>
        <p:txBody>
          <a:bodyPr/>
          <a:lstStyle/>
          <a:p>
            <a:r>
              <a:rPr lang="ro-RO" sz="2800" dirty="0">
                <a:solidFill>
                  <a:srgbClr val="00338D"/>
                </a:solidFill>
              </a:rPr>
              <a:t>Imagine de ansamblu asupra pieței serviciilor tehnologice de sistem și a celei de  echilibrare</a:t>
            </a:r>
          </a:p>
        </p:txBody>
      </p:sp>
      <p:sp>
        <p:nvSpPr>
          <p:cNvPr id="7" name="Text Placeholder 3">
            <a:extLst>
              <a:ext uri="{FF2B5EF4-FFF2-40B4-BE49-F238E27FC236}">
                <a16:creationId xmlns:a16="http://schemas.microsoft.com/office/drawing/2014/main" id="{E059DC2D-E6F6-425C-BE76-C57E60713B43}"/>
              </a:ext>
            </a:extLst>
          </p:cNvPr>
          <p:cNvSpPr txBox="1">
            <a:spLocks/>
          </p:cNvSpPr>
          <p:nvPr/>
        </p:nvSpPr>
        <p:spPr>
          <a:xfrm>
            <a:off x="800533" y="1636363"/>
            <a:ext cx="4304126" cy="4604139"/>
          </a:xfrm>
          <a:prstGeom prst="rect">
            <a:avLst/>
          </a:prstGeom>
        </p:spPr>
        <p:txBody>
          <a:bodyPr vert="horz" lIns="0" tIns="0" rIns="0" bIns="0" rtlCol="0" anchor="ctr" anchorCtr="0">
            <a:noAutofit/>
          </a:bodyPr>
          <a:lstStyle>
            <a:lvl1pPr marL="0" indent="0" algn="l" defTabSz="914400" rtl="0" eaLnBrk="1" latinLnBrk="0" hangingPunct="1">
              <a:lnSpc>
                <a:spcPct val="100000"/>
              </a:lnSpc>
              <a:spcBef>
                <a:spcPts val="0"/>
              </a:spcBef>
              <a:spcAft>
                <a:spcPts val="600"/>
              </a:spcAft>
              <a:buFontTx/>
              <a:buNone/>
              <a:defRPr sz="900" b="1" kern="1200">
                <a:solidFill>
                  <a:schemeClr val="tx2"/>
                </a:solidFill>
                <a:latin typeface="+mn-lt"/>
                <a:ea typeface="+mn-ea"/>
                <a:cs typeface="+mn-cs"/>
              </a:defRPr>
            </a:lvl1pPr>
            <a:lvl2pPr marL="0" indent="0" algn="l" defTabSz="914400" rtl="0" eaLnBrk="1" latinLnBrk="0" hangingPunct="1">
              <a:lnSpc>
                <a:spcPct val="100000"/>
              </a:lnSpc>
              <a:spcBef>
                <a:spcPts val="0"/>
              </a:spcBef>
              <a:spcAft>
                <a:spcPts val="600"/>
              </a:spcAft>
              <a:buFontTx/>
              <a:buNone/>
              <a:defRPr sz="900" kern="1200">
                <a:solidFill>
                  <a:schemeClr val="tx2"/>
                </a:solidFill>
                <a:latin typeface="+mn-lt"/>
                <a:ea typeface="+mn-ea"/>
                <a:cs typeface="+mn-cs"/>
              </a:defRPr>
            </a:lvl2pPr>
            <a:lvl3pPr marL="216000" indent="-216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900" kern="1200">
                <a:solidFill>
                  <a:schemeClr val="tx2"/>
                </a:solidFill>
                <a:latin typeface="+mn-lt"/>
                <a:ea typeface="+mn-ea"/>
                <a:cs typeface="+mn-cs"/>
              </a:defRPr>
            </a:lvl3pPr>
            <a:lvl4pPr marL="360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900" kern="1200">
                <a:solidFill>
                  <a:schemeClr val="tx2"/>
                </a:solidFill>
                <a:latin typeface="+mn-lt"/>
                <a:ea typeface="+mn-ea"/>
                <a:cs typeface="+mn-cs"/>
              </a:defRPr>
            </a:lvl4pPr>
            <a:lvl5pPr marL="576000" indent="-216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900" kern="1200" baseline="0">
                <a:solidFill>
                  <a:schemeClr val="tx2"/>
                </a:solidFill>
                <a:latin typeface="+mn-lt"/>
                <a:ea typeface="+mn-ea"/>
                <a:cs typeface="+mn-cs"/>
              </a:defRPr>
            </a:lvl5pPr>
            <a:lvl6pPr marL="1098000" indent="-230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900" kern="1200">
                <a:solidFill>
                  <a:schemeClr val="tx2"/>
                </a:solidFill>
                <a:latin typeface="+mn-lt"/>
                <a:ea typeface="+mn-ea"/>
                <a:cs typeface="+mn-cs"/>
              </a:defRPr>
            </a:lvl6pPr>
            <a:lvl7pPr marL="13716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900" kern="1200">
                <a:solidFill>
                  <a:schemeClr val="tx2"/>
                </a:solidFill>
                <a:latin typeface="+mn-lt"/>
                <a:ea typeface="+mn-ea"/>
                <a:cs typeface="+mn-cs"/>
              </a:defRPr>
            </a:lvl7pPr>
            <a:lvl8pPr marL="1645200" indent="-2286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900" kern="1200">
                <a:solidFill>
                  <a:schemeClr val="tx2"/>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Aft>
                <a:spcPts val="400"/>
              </a:spcAft>
            </a:pPr>
            <a:r>
              <a:rPr lang="ro-RO" sz="1000" b="0" dirty="0">
                <a:solidFill>
                  <a:schemeClr val="tx1"/>
                </a:solidFill>
              </a:rPr>
              <a:t>În calitate de OTS, Transelectrica are sarcina de a menține în permanență funcționarea SEN în condiții de siguranță și cu respectarea standardelor de calitate prevăzute în Codul Tehnic al RET. În acest scop, Transelectrica utilizează atât resurse proprii (servicii de sistem funcționale) cât și servicii tehnologice de sistem („STS”), achiziționate de la producătorii de energie electrică.</a:t>
            </a:r>
          </a:p>
          <a:p>
            <a:pPr algn="just">
              <a:spcAft>
                <a:spcPts val="400"/>
              </a:spcAft>
            </a:pPr>
            <a:r>
              <a:rPr lang="ro-RO" sz="1000" b="0" dirty="0">
                <a:solidFill>
                  <a:schemeClr val="tx1"/>
                </a:solidFill>
              </a:rPr>
              <a:t>STS se realizează prin disponibilizarea unor rezerve de capacitate de energie de echilibrare care trebuie să fie disponibile în orice moment pentru menținerea nivelului de siguranță în funcționare a SEN, precum și a calității energiei electrice conform normelor stabilite.</a:t>
            </a:r>
          </a:p>
          <a:p>
            <a:pPr algn="just">
              <a:spcAft>
                <a:spcPts val="400"/>
              </a:spcAft>
            </a:pPr>
            <a:r>
              <a:rPr lang="ro-RO" sz="1000" b="0" dirty="0">
                <a:solidFill>
                  <a:schemeClr val="tx1"/>
                </a:solidFill>
              </a:rPr>
              <a:t>În funcție de timpul și modul în care pot fi mobilizate și de mijloacele prin care sunt furnizate de către furnizorii de servicii tehnologice de sistem, rezervele de putere se clasifică astfel:</a:t>
            </a:r>
          </a:p>
          <a:p>
            <a:pPr marL="112713" indent="-112713" algn="just">
              <a:spcAft>
                <a:spcPts val="300"/>
              </a:spcAft>
              <a:buFont typeface="Arial" panose="020B0604020202020204" pitchFamily="34" charset="0"/>
              <a:buChar char="•"/>
            </a:pPr>
            <a:r>
              <a:rPr lang="ro-RO" sz="1000" dirty="0">
                <a:solidFill>
                  <a:schemeClr val="tx1"/>
                </a:solidFill>
              </a:rPr>
              <a:t>Rezerve de reglaj primar</a:t>
            </a:r>
            <a:r>
              <a:rPr lang="ro-RO" sz="1000" b="0" dirty="0">
                <a:solidFill>
                  <a:schemeClr val="tx1"/>
                </a:solidFill>
              </a:rPr>
              <a:t> (reglajul frecvenței) – asigurate de grupuri generatoare sub acțiunea regulatoarelor de viteză proprii care, în scopul menținerii echilibrului dintre producție și consum la o frecvență apropiată de valoarea de consemn, pot fi mobilizate automat în 30 de secunde, asigurând securitatea rețelei pe principiul solidarității partenerilor de producție;</a:t>
            </a:r>
          </a:p>
          <a:p>
            <a:pPr marL="112713" indent="-112713" algn="just">
              <a:spcAft>
                <a:spcPts val="300"/>
              </a:spcAft>
              <a:buFont typeface="Arial" panose="020B0604020202020204" pitchFamily="34" charset="0"/>
              <a:buChar char="•"/>
            </a:pPr>
            <a:r>
              <a:rPr lang="ro-RO" sz="1000" dirty="0">
                <a:solidFill>
                  <a:schemeClr val="tx1"/>
                </a:solidFill>
              </a:rPr>
              <a:t>Rezerve de reglaj secundar</a:t>
            </a:r>
            <a:r>
              <a:rPr lang="ro-RO" sz="1000" b="0" dirty="0">
                <a:solidFill>
                  <a:schemeClr val="tx1"/>
                </a:solidFill>
              </a:rPr>
              <a:t> (reglajul frecvență-putere) – asigurate de grupuri generatoare care, la abaterea frecvenței și/sau soldului puterii de schimb de la valoarea de consum, pot fi mobilizate automat într-un interval de maxim 15 minute, în scopul readucerii frecvenței și soldului SEN la valorile de consemn;</a:t>
            </a:r>
          </a:p>
          <a:p>
            <a:pPr marL="112713" indent="-112713" algn="just">
              <a:spcAft>
                <a:spcPts val="300"/>
              </a:spcAft>
              <a:buFont typeface="Arial" panose="020B0604020202020204" pitchFamily="34" charset="0"/>
              <a:buChar char="•"/>
            </a:pPr>
            <a:r>
              <a:rPr lang="ro-RO" sz="1000" dirty="0">
                <a:solidFill>
                  <a:schemeClr val="tx1"/>
                </a:solidFill>
              </a:rPr>
              <a:t>Rezerve terțiare rapide</a:t>
            </a:r>
            <a:r>
              <a:rPr lang="ro-RO" sz="1000" b="0" dirty="0">
                <a:solidFill>
                  <a:schemeClr val="tx1"/>
                </a:solidFill>
              </a:rPr>
              <a:t> – asigurate de grupuri generatoare care sunt calificate pentru a realiza sincronizarea și încărcarea sarcinii în maxim 15 minute, în scopul refacerii rezervei de reglaj secundar</a:t>
            </a:r>
            <a:endParaRPr lang="en-US" sz="1000" b="0" dirty="0">
              <a:solidFill>
                <a:schemeClr val="tx1"/>
              </a:solidFill>
            </a:endParaRPr>
          </a:p>
          <a:p>
            <a:pPr marL="112713" indent="-112713" algn="just">
              <a:spcAft>
                <a:spcPts val="300"/>
              </a:spcAft>
              <a:buFont typeface="Arial" panose="020B0604020202020204" pitchFamily="34" charset="0"/>
              <a:buChar char="•"/>
            </a:pPr>
            <a:r>
              <a:rPr lang="ro-RO" sz="1000" dirty="0">
                <a:solidFill>
                  <a:schemeClr val="tx1"/>
                </a:solidFill>
              </a:rPr>
              <a:t>Rezerve terțiare lente</a:t>
            </a:r>
            <a:r>
              <a:rPr lang="ro-RO" sz="1000" b="0" dirty="0">
                <a:solidFill>
                  <a:schemeClr val="tx1"/>
                </a:solidFill>
              </a:rPr>
              <a:t> – asigurate de grupuri generatoare care au timp de pornire și preluare a sarcinii mai mic de 7 ore, în scopul refacerii rezervei de reglaj terțiar rapid.</a:t>
            </a:r>
            <a:endParaRPr lang="en-US" sz="1000" b="0" dirty="0">
              <a:solidFill>
                <a:schemeClr val="tx1"/>
              </a:solidFill>
            </a:endParaRPr>
          </a:p>
          <a:p>
            <a:pPr marL="112713" indent="-112713" algn="just">
              <a:buFont typeface="Arial" panose="020B0604020202020204" pitchFamily="34" charset="0"/>
              <a:buChar char="•"/>
            </a:pPr>
            <a:endParaRPr lang="ro-RO" sz="1000" b="0" dirty="0">
              <a:solidFill>
                <a:schemeClr val="tx1"/>
              </a:solidFill>
            </a:endParaRPr>
          </a:p>
        </p:txBody>
      </p:sp>
      <p:pic>
        <p:nvPicPr>
          <p:cNvPr id="8" name="Picture 7">
            <a:extLst>
              <a:ext uri="{FF2B5EF4-FFF2-40B4-BE49-F238E27FC236}">
                <a16:creationId xmlns:a16="http://schemas.microsoft.com/office/drawing/2014/main" id="{F6B6ED9B-DD7A-47E9-9D33-928823502DD8}"/>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194200" y="1498603"/>
            <a:ext cx="3886200" cy="1850571"/>
          </a:xfrm>
          <a:prstGeom prst="rect">
            <a:avLst/>
          </a:prstGeom>
          <a:noFill/>
        </p:spPr>
      </p:pic>
      <p:sp>
        <p:nvSpPr>
          <p:cNvPr id="9" name="Rectangle 8">
            <a:extLst>
              <a:ext uri="{FF2B5EF4-FFF2-40B4-BE49-F238E27FC236}">
                <a16:creationId xmlns:a16="http://schemas.microsoft.com/office/drawing/2014/main" id="{B23ECE53-9BD9-41D7-B3C7-B7C1315F692E}"/>
              </a:ext>
            </a:extLst>
          </p:cNvPr>
          <p:cNvSpPr/>
          <p:nvPr/>
        </p:nvSpPr>
        <p:spPr>
          <a:xfrm>
            <a:off x="5219267" y="3336667"/>
            <a:ext cx="4953000" cy="184666"/>
          </a:xfrm>
          <a:prstGeom prst="rect">
            <a:avLst/>
          </a:prstGeom>
        </p:spPr>
        <p:txBody>
          <a:bodyPr>
            <a:spAutoFit/>
          </a:bodyPr>
          <a:lstStyle/>
          <a:p>
            <a:r>
              <a:rPr lang="ro-RO" sz="600" spc="-4" dirty="0">
                <a:solidFill>
                  <a:srgbClr val="00338D"/>
                </a:solidFill>
                <a:latin typeface="Arial"/>
                <a:cs typeface="Arial"/>
              </a:rPr>
              <a:t>Sursă</a:t>
            </a:r>
            <a:r>
              <a:rPr lang="en-US" sz="600" spc="-4" dirty="0">
                <a:solidFill>
                  <a:srgbClr val="00338D"/>
                </a:solidFill>
                <a:latin typeface="Arial"/>
                <a:cs typeface="Arial"/>
              </a:rPr>
              <a:t>:</a:t>
            </a:r>
            <a:r>
              <a:rPr lang="ro-RO" sz="600" spc="-4" dirty="0">
                <a:solidFill>
                  <a:srgbClr val="00338D"/>
                </a:solidFill>
                <a:latin typeface="Arial"/>
                <a:cs typeface="Arial"/>
              </a:rPr>
              <a:t> Analiză KPMG</a:t>
            </a:r>
          </a:p>
        </p:txBody>
      </p:sp>
    </p:spTree>
    <p:extLst>
      <p:ext uri="{BB962C8B-B14F-4D97-AF65-F5344CB8AC3E}">
        <p14:creationId xmlns:p14="http://schemas.microsoft.com/office/powerpoint/2010/main" val="26253660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79C74F67-4007-440B-8AC8-65594F32D047}"/>
              </a:ext>
            </a:extLst>
          </p:cNvPr>
          <p:cNvGrpSpPr/>
          <p:nvPr/>
        </p:nvGrpSpPr>
        <p:grpSpPr>
          <a:xfrm>
            <a:off x="5115427" y="5119337"/>
            <a:ext cx="4114800" cy="1133938"/>
            <a:chOff x="6552522" y="3035300"/>
            <a:chExt cx="4114800" cy="1133938"/>
          </a:xfrm>
        </p:grpSpPr>
        <p:graphicFrame>
          <p:nvGraphicFramePr>
            <p:cNvPr id="15" name="Chart 14">
              <a:extLst>
                <a:ext uri="{FF2B5EF4-FFF2-40B4-BE49-F238E27FC236}">
                  <a16:creationId xmlns:a16="http://schemas.microsoft.com/office/drawing/2014/main" id="{C168FBB4-9672-4E55-B8D2-38832D769844}"/>
                </a:ext>
              </a:extLst>
            </p:cNvPr>
            <p:cNvGraphicFramePr>
              <a:graphicFrameLocks/>
            </p:cNvGraphicFramePr>
            <p:nvPr/>
          </p:nvGraphicFramePr>
          <p:xfrm>
            <a:off x="6552522" y="3035300"/>
            <a:ext cx="4114800" cy="1133938"/>
          </p:xfrm>
          <a:graphic>
            <a:graphicData uri="http://schemas.openxmlformats.org/drawingml/2006/chart">
              <c:chart xmlns:c="http://schemas.openxmlformats.org/drawingml/2006/chart" xmlns:r="http://schemas.openxmlformats.org/officeDocument/2006/relationships" r:id="rId4"/>
            </a:graphicData>
          </a:graphic>
        </p:graphicFrame>
        <p:sp>
          <p:nvSpPr>
            <p:cNvPr id="9" name="Rectangle 8">
              <a:extLst>
                <a:ext uri="{FF2B5EF4-FFF2-40B4-BE49-F238E27FC236}">
                  <a16:creationId xmlns:a16="http://schemas.microsoft.com/office/drawing/2014/main" id="{9D4FC102-B428-4477-AF3F-30CE94731425}"/>
                </a:ext>
              </a:extLst>
            </p:cNvPr>
            <p:cNvSpPr/>
            <p:nvPr/>
          </p:nvSpPr>
          <p:spPr>
            <a:xfrm>
              <a:off x="6552522" y="3035300"/>
              <a:ext cx="41148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endParaRPr lang="ro-RO" sz="900" dirty="0">
                <a:solidFill>
                  <a:schemeClr val="bg1"/>
                </a:solidFill>
              </a:endParaRPr>
            </a:p>
          </p:txBody>
        </p:sp>
      </p:grpSp>
      <p:graphicFrame>
        <p:nvGraphicFramePr>
          <p:cNvPr id="6" name="Object 5" hidden="1">
            <a:extLst>
              <a:ext uri="{FF2B5EF4-FFF2-40B4-BE49-F238E27FC236}">
                <a16:creationId xmlns:a16="http://schemas.microsoft.com/office/drawing/2014/main" id="{C015FF96-29F9-40F7-BB0A-6931C175E066}"/>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73" imgH="476" progId="TCLayout.ActiveDocument.1">
                  <p:embed/>
                </p:oleObj>
              </mc:Choice>
              <mc:Fallback>
                <p:oleObj name="think-cell Slide" r:id="rId5" imgW="473" imgH="476" progId="TCLayout.ActiveDocument.1">
                  <p:embed/>
                  <p:pic>
                    <p:nvPicPr>
                      <p:cNvPr id="6" name="Object 5" hidden="1">
                        <a:extLst>
                          <a:ext uri="{FF2B5EF4-FFF2-40B4-BE49-F238E27FC236}">
                            <a16:creationId xmlns:a16="http://schemas.microsoft.com/office/drawing/2014/main" id="{C015FF96-29F9-40F7-BB0A-6931C175E066}"/>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EA6CA688-B0E2-43FE-AEC2-8B8AFC24C3E3}"/>
              </a:ext>
            </a:extLst>
          </p:cNvPr>
          <p:cNvSpPr/>
          <p:nvPr>
            <p:custDataLst>
              <p:tags r:id="rId2"/>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ro-RO" sz="3600" dirty="0">
              <a:solidFill>
                <a:schemeClr val="bg1"/>
              </a:solidFill>
              <a:latin typeface="KPMG Extralight" panose="020B0303030202040204" pitchFamily="34" charset="0"/>
              <a:ea typeface="+mj-ea"/>
              <a:cs typeface="+mj-cs"/>
              <a:sym typeface="KPMG Extralight" panose="020B0303030202040204" pitchFamily="34" charset="0"/>
            </a:endParaRPr>
          </a:p>
        </p:txBody>
      </p:sp>
      <p:sp>
        <p:nvSpPr>
          <p:cNvPr id="2" name="Title 1"/>
          <p:cNvSpPr>
            <a:spLocks noGrp="1"/>
          </p:cNvSpPr>
          <p:nvPr>
            <p:ph type="title"/>
          </p:nvPr>
        </p:nvSpPr>
        <p:spPr>
          <a:xfrm>
            <a:off x="647700" y="449150"/>
            <a:ext cx="8799575" cy="723600"/>
          </a:xfrm>
        </p:spPr>
        <p:txBody>
          <a:bodyPr/>
          <a:lstStyle/>
          <a:p>
            <a:r>
              <a:rPr lang="ro-RO" sz="2800" dirty="0">
                <a:solidFill>
                  <a:srgbClr val="00338D"/>
                </a:solidFill>
              </a:rPr>
              <a:t>Evoluția istorică și prognozată a prețurilor pe piața STS si pe piața de echilibrare</a:t>
            </a:r>
          </a:p>
        </p:txBody>
      </p:sp>
      <p:sp>
        <p:nvSpPr>
          <p:cNvPr id="10" name="Text Placeholder 3">
            <a:extLst>
              <a:ext uri="{FF2B5EF4-FFF2-40B4-BE49-F238E27FC236}">
                <a16:creationId xmlns:a16="http://schemas.microsoft.com/office/drawing/2014/main" id="{1A79D57E-D8AA-42E7-B1D0-8EEAFF376329}"/>
              </a:ext>
            </a:extLst>
          </p:cNvPr>
          <p:cNvSpPr txBox="1">
            <a:spLocks/>
          </p:cNvSpPr>
          <p:nvPr/>
        </p:nvSpPr>
        <p:spPr>
          <a:xfrm>
            <a:off x="509212" y="1153273"/>
            <a:ext cx="4797277" cy="4916232"/>
          </a:xfrm>
          <a:prstGeom prst="rect">
            <a:avLst/>
          </a:prstGeom>
          <a:ln>
            <a:noFill/>
            <a:prstDash val="dash"/>
          </a:ln>
        </p:spPr>
        <p:txBody>
          <a:bodyPr vert="horz" lIns="91440" tIns="91440" rIns="91440" bIns="91440" rtlCol="0" anchor="t" anchorCtr="0">
            <a:noAutofit/>
          </a:bodyPr>
          <a:lstStyle>
            <a:lvl1pPr marL="0" indent="0" algn="l" defTabSz="914400" rtl="0" eaLnBrk="1" latinLnBrk="0" hangingPunct="1">
              <a:lnSpc>
                <a:spcPct val="100000"/>
              </a:lnSpc>
              <a:spcBef>
                <a:spcPts val="0"/>
              </a:spcBef>
              <a:spcAft>
                <a:spcPts val="600"/>
              </a:spcAft>
              <a:buFontTx/>
              <a:buNone/>
              <a:defRPr sz="900" b="1" kern="1200">
                <a:solidFill>
                  <a:schemeClr val="tx2"/>
                </a:solidFill>
                <a:latin typeface="+mn-lt"/>
                <a:ea typeface="+mn-ea"/>
                <a:cs typeface="+mn-cs"/>
              </a:defRPr>
            </a:lvl1pPr>
            <a:lvl2pPr marL="0" indent="0" algn="l" defTabSz="914400" rtl="0" eaLnBrk="1" latinLnBrk="0" hangingPunct="1">
              <a:lnSpc>
                <a:spcPct val="100000"/>
              </a:lnSpc>
              <a:spcBef>
                <a:spcPts val="0"/>
              </a:spcBef>
              <a:spcAft>
                <a:spcPts val="600"/>
              </a:spcAft>
              <a:buFontTx/>
              <a:buNone/>
              <a:defRPr sz="900" kern="1200">
                <a:solidFill>
                  <a:schemeClr val="tx2"/>
                </a:solidFill>
                <a:latin typeface="+mn-lt"/>
                <a:ea typeface="+mn-ea"/>
                <a:cs typeface="+mn-cs"/>
              </a:defRPr>
            </a:lvl2pPr>
            <a:lvl3pPr marL="216000" indent="-216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900" kern="1200">
                <a:solidFill>
                  <a:schemeClr val="tx2"/>
                </a:solidFill>
                <a:latin typeface="+mn-lt"/>
                <a:ea typeface="+mn-ea"/>
                <a:cs typeface="+mn-cs"/>
              </a:defRPr>
            </a:lvl3pPr>
            <a:lvl4pPr marL="360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900" kern="1200">
                <a:solidFill>
                  <a:schemeClr val="tx2"/>
                </a:solidFill>
                <a:latin typeface="+mn-lt"/>
                <a:ea typeface="+mn-ea"/>
                <a:cs typeface="+mn-cs"/>
              </a:defRPr>
            </a:lvl4pPr>
            <a:lvl5pPr marL="576000" indent="-216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900" kern="1200" baseline="0">
                <a:solidFill>
                  <a:schemeClr val="tx2"/>
                </a:solidFill>
                <a:latin typeface="+mn-lt"/>
                <a:ea typeface="+mn-ea"/>
                <a:cs typeface="+mn-cs"/>
              </a:defRPr>
            </a:lvl5pPr>
            <a:lvl6pPr marL="1098000" indent="-230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900" kern="1200">
                <a:solidFill>
                  <a:schemeClr val="tx2"/>
                </a:solidFill>
                <a:latin typeface="+mn-lt"/>
                <a:ea typeface="+mn-ea"/>
                <a:cs typeface="+mn-cs"/>
              </a:defRPr>
            </a:lvl6pPr>
            <a:lvl7pPr marL="13716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900" kern="1200">
                <a:solidFill>
                  <a:schemeClr val="tx2"/>
                </a:solidFill>
                <a:latin typeface="+mn-lt"/>
                <a:ea typeface="+mn-ea"/>
                <a:cs typeface="+mn-cs"/>
              </a:defRPr>
            </a:lvl7pPr>
            <a:lvl8pPr marL="1645200" indent="-2286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900" kern="1200">
                <a:solidFill>
                  <a:schemeClr val="tx2"/>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2713" indent="-112713" algn="just">
              <a:spcAft>
                <a:spcPts val="300"/>
              </a:spcAft>
              <a:buFont typeface="Wingdings" panose="05000000000000000000" pitchFamily="2" charset="2"/>
              <a:buChar char="§"/>
            </a:pPr>
            <a:r>
              <a:rPr lang="ro-RO" sz="960" b="0" dirty="0">
                <a:solidFill>
                  <a:schemeClr val="tx1"/>
                </a:solidFill>
              </a:rPr>
              <a:t>Pe piața STS, cererea de rezervare de capacitate pentru rezervă secundară și terțiară rapidă a fost satisfăcută atât istoric cât și în prezent în cea mai mare proporție de Hidroelectrica, în medie la un nivel de 70-80%, restul de cerere fiind accesibil cu preponderență centralelor termoelectrice pe bază de gaz.</a:t>
            </a:r>
          </a:p>
          <a:p>
            <a:pPr marL="112713" indent="-112713" algn="just">
              <a:spcAft>
                <a:spcPts val="300"/>
              </a:spcAft>
              <a:buFont typeface="Wingdings" panose="05000000000000000000" pitchFamily="2" charset="2"/>
              <a:buChar char="§"/>
            </a:pPr>
            <a:r>
              <a:rPr lang="ro-RO" sz="960" b="0" dirty="0">
                <a:solidFill>
                  <a:schemeClr val="tx1"/>
                </a:solidFill>
              </a:rPr>
              <a:t>Întrucât pentru centralele hidroelectrice, costul de producție a unui MWh de energie electrică este semnificativ mai mic decât în cazul unităților pe gaz, costul de oportunitate înregistrat de centralele hidroelectrice pentru asigurarea de rezerve de capacitate pentru echilibrare în detrimentul participării pe piețele OPCOM este considerabil mai mare. Acest cost de oportunitate se reflectă într-un preț mai mare pentru energia de acoperire a deficitelor pe piața de echilibrare față de prețul observabil pe OPCOM. </a:t>
            </a:r>
          </a:p>
          <a:p>
            <a:pPr marL="112713" indent="-112713" algn="just">
              <a:spcAft>
                <a:spcPts val="300"/>
              </a:spcAft>
              <a:buFont typeface="Wingdings" panose="05000000000000000000" pitchFamily="2" charset="2"/>
              <a:buChar char="§"/>
            </a:pPr>
            <a:r>
              <a:rPr lang="ro-RO" sz="960" b="0" dirty="0">
                <a:solidFill>
                  <a:schemeClr val="tx1"/>
                </a:solidFill>
              </a:rPr>
              <a:t>Istoric, prețul mediu de deficit pe piața de reglaj secundar a fost cu cel puțin 80% peste prețul din PZU în perioada (2015-2018), procentul crescând la peste 150% ulterior eliminării plafonului de 250 RON/MWh aferent ecartului dintre prețul pentru energia de deficit și prețul de închidere pe PZU. În 2020 a intrat în vigoare eliminarea plafonului de 450 RON/MWh, prin urmare este posibil ca prețurile de deficit observabile pe piața de echilibrare să </a:t>
            </a:r>
            <a:r>
              <a:rPr lang="en-US" sz="960" b="0" dirty="0" err="1">
                <a:solidFill>
                  <a:schemeClr val="tx1"/>
                </a:solidFill>
              </a:rPr>
              <a:t>creasc</a:t>
            </a:r>
            <a:r>
              <a:rPr lang="ro-RO" sz="960" b="0" dirty="0">
                <a:solidFill>
                  <a:schemeClr val="tx1"/>
                </a:solidFill>
              </a:rPr>
              <a:t>ă și mai mult în perioada următoare. </a:t>
            </a:r>
          </a:p>
          <a:p>
            <a:pPr marL="112713" indent="-112713" algn="just">
              <a:spcAft>
                <a:spcPts val="300"/>
              </a:spcAft>
              <a:buFont typeface="Wingdings" panose="05000000000000000000" pitchFamily="2" charset="2"/>
              <a:buChar char="§"/>
            </a:pPr>
            <a:r>
              <a:rPr lang="ro-RO" sz="960" b="0" dirty="0">
                <a:solidFill>
                  <a:schemeClr val="tx1"/>
                </a:solidFill>
              </a:rPr>
              <a:t>Pentru perioada de prognoză, în scenariul “Decarbonarea accelerată” a fost luat în considerare un nivel al prețului mediu de deficit pentru reglaj secundar aliniat la un ecart minim istoric de 80% peste prețul de PZU. Având în vedere că în prezent Hidroelectrica răspunde unei obligații stabilite prin Ordinul 17/2006 încă în vigoare. de a acoperi cererea de servicii de sistem pentru regla secundar cu minim de 75-80%, este de așteptat ca obligația să se mențină și pe viitor, chiar dacă la o cotă potențial mai mica decât în prezent, ca urmare a intrărilor de noi capacități pe gaz capabile să furnizeze servicii de sistem pe piața de reglaj secundar și terțiar rapid. </a:t>
            </a:r>
          </a:p>
          <a:p>
            <a:pPr marL="112713" indent="-112713" algn="just">
              <a:spcAft>
                <a:spcPts val="300"/>
              </a:spcAft>
              <a:buFont typeface="Wingdings" panose="05000000000000000000" pitchFamily="2" charset="2"/>
              <a:buChar char="§"/>
            </a:pPr>
            <a:r>
              <a:rPr lang="ro-RO" sz="960" b="0" dirty="0">
                <a:solidFill>
                  <a:schemeClr val="tx1"/>
                </a:solidFill>
              </a:rPr>
              <a:t>În ultimii cinci ani, prețul observabil pe piața de echilibrare pentru energia de deficit pentru reglaj terțiar rapid a înregistrat un ecart de aproximativ 15% sub prețul mediu de deficit pentru reglaj secundar. Ipoteza folosită în perioada de prognoză pentru Scenariul “Evoluție favorabilă a pieței” a fost că acest ecart se va menține la același nivel, in timp ce in scenariul “</a:t>
            </a:r>
            <a:r>
              <a:rPr lang="ro-RO" sz="960" b="0" dirty="0" err="1">
                <a:solidFill>
                  <a:schemeClr val="tx1"/>
                </a:solidFill>
              </a:rPr>
              <a:t>Decarbonare</a:t>
            </a:r>
            <a:r>
              <a:rPr lang="ro-RO" sz="960" b="0" dirty="0">
                <a:solidFill>
                  <a:schemeClr val="tx1"/>
                </a:solidFill>
              </a:rPr>
              <a:t> accelerată” a fost luat în considerare un ecart mai conservator, de 20%.</a:t>
            </a:r>
          </a:p>
        </p:txBody>
      </p:sp>
      <p:sp>
        <p:nvSpPr>
          <p:cNvPr id="18" name="Text Placeholder 8">
            <a:extLst>
              <a:ext uri="{FF2B5EF4-FFF2-40B4-BE49-F238E27FC236}">
                <a16:creationId xmlns:a16="http://schemas.microsoft.com/office/drawing/2014/main" id="{A6160FEB-7FC9-4395-A512-55D96DA0A0D1}"/>
              </a:ext>
            </a:extLst>
          </p:cNvPr>
          <p:cNvSpPr>
            <a:spLocks noGrp="1"/>
          </p:cNvSpPr>
          <p:nvPr/>
        </p:nvSpPr>
        <p:spPr>
          <a:xfrm>
            <a:off x="5338826" y="1180259"/>
            <a:ext cx="4146550" cy="260350"/>
          </a:xfrm>
          <a:prstGeom prst="roundRect">
            <a:avLst/>
          </a:prstGeom>
          <a:solidFill>
            <a:schemeClr val="tx2"/>
          </a:solidFill>
          <a:ln w="6350">
            <a:noFill/>
          </a:ln>
        </p:spPr>
        <p:txBody>
          <a:bodyPr vert="horz" lIns="40500" tIns="40500" rIns="40500" bIns="40500" rtlCol="0" anchor="ctr" anchorCtr="0">
            <a:noAutofit/>
          </a:bodyPr>
          <a:lstStyle>
            <a:lvl1pPr marL="0" indent="0" algn="l" defTabSz="914400" rtl="0" eaLnBrk="1" latinLnBrk="0" hangingPunct="1">
              <a:lnSpc>
                <a:spcPct val="100000"/>
              </a:lnSpc>
              <a:spcBef>
                <a:spcPts val="0"/>
              </a:spcBef>
              <a:spcAft>
                <a:spcPts val="600"/>
              </a:spcAft>
              <a:buFontTx/>
              <a:buNone/>
              <a:defRPr sz="900" b="1" kern="1200">
                <a:solidFill>
                  <a:schemeClr val="bg1"/>
                </a:solidFill>
                <a:latin typeface="+mn-lt"/>
                <a:ea typeface="+mn-ea"/>
                <a:cs typeface="+mn-cs"/>
              </a:defRPr>
            </a:lvl1pPr>
            <a:lvl2pPr marL="0" indent="0" algn="l" defTabSz="914400" rtl="0" eaLnBrk="1" latinLnBrk="0" hangingPunct="1">
              <a:lnSpc>
                <a:spcPct val="100000"/>
              </a:lnSpc>
              <a:spcBef>
                <a:spcPts val="0"/>
              </a:spcBef>
              <a:spcAft>
                <a:spcPts val="600"/>
              </a:spcAft>
              <a:buFontTx/>
              <a:buNone/>
              <a:defRPr sz="1400" kern="1200">
                <a:solidFill>
                  <a:schemeClr val="tx2"/>
                </a:solidFill>
                <a:latin typeface="+mn-lt"/>
                <a:ea typeface="+mn-ea"/>
                <a:cs typeface="+mn-cs"/>
              </a:defRPr>
            </a:lvl2pPr>
            <a:lvl3pPr marL="216000" indent="-216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400" kern="1200">
                <a:solidFill>
                  <a:schemeClr val="tx2"/>
                </a:solidFill>
                <a:latin typeface="+mn-lt"/>
                <a:ea typeface="+mn-ea"/>
                <a:cs typeface="+mn-cs"/>
              </a:defRPr>
            </a:lvl3pPr>
            <a:lvl4pPr marL="360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400" kern="1200">
                <a:solidFill>
                  <a:schemeClr val="tx2"/>
                </a:solidFill>
                <a:latin typeface="+mn-lt"/>
                <a:ea typeface="+mn-ea"/>
                <a:cs typeface="+mn-cs"/>
              </a:defRPr>
            </a:lvl4pPr>
            <a:lvl5pPr marL="576000" indent="-216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400" kern="1200" baseline="0">
                <a:solidFill>
                  <a:schemeClr val="tx2"/>
                </a:solidFill>
                <a:latin typeface="+mn-lt"/>
                <a:ea typeface="+mn-ea"/>
                <a:cs typeface="+mn-cs"/>
              </a:defRPr>
            </a:lvl5pPr>
            <a:lvl6pPr marL="1098000" indent="-230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900" kern="1200">
                <a:solidFill>
                  <a:schemeClr val="tx2"/>
                </a:solidFill>
                <a:latin typeface="+mn-lt"/>
                <a:ea typeface="+mn-ea"/>
                <a:cs typeface="+mn-cs"/>
              </a:defRPr>
            </a:lvl6pPr>
            <a:lvl7pPr marL="13716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900" kern="1200">
                <a:solidFill>
                  <a:schemeClr val="tx2"/>
                </a:solidFill>
                <a:latin typeface="+mn-lt"/>
                <a:ea typeface="+mn-ea"/>
                <a:cs typeface="+mn-cs"/>
              </a:defRPr>
            </a:lvl7pPr>
            <a:lvl8pPr marL="1645200" indent="-2286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900" kern="1200">
                <a:solidFill>
                  <a:schemeClr val="tx2"/>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ro-RO" dirty="0"/>
              <a:t>Scenariul „Condiții de Piață Favorabile”</a:t>
            </a:r>
          </a:p>
        </p:txBody>
      </p:sp>
      <p:sp>
        <p:nvSpPr>
          <p:cNvPr id="19" name="Text Placeholder 8">
            <a:extLst>
              <a:ext uri="{FF2B5EF4-FFF2-40B4-BE49-F238E27FC236}">
                <a16:creationId xmlns:a16="http://schemas.microsoft.com/office/drawing/2014/main" id="{EBFBCC6C-128B-443D-85CC-68DC6841B18D}"/>
              </a:ext>
            </a:extLst>
          </p:cNvPr>
          <p:cNvSpPr>
            <a:spLocks noGrp="1"/>
          </p:cNvSpPr>
          <p:nvPr/>
        </p:nvSpPr>
        <p:spPr>
          <a:xfrm>
            <a:off x="5347293" y="3572781"/>
            <a:ext cx="4146550" cy="258763"/>
          </a:xfrm>
          <a:prstGeom prst="roundRect">
            <a:avLst/>
          </a:prstGeom>
          <a:solidFill>
            <a:schemeClr val="tx2"/>
          </a:solidFill>
          <a:ln w="6350">
            <a:noFill/>
          </a:ln>
        </p:spPr>
        <p:txBody>
          <a:bodyPr vert="horz" lIns="40500" tIns="40500" rIns="40500" bIns="40500" rtlCol="0" anchor="ctr" anchorCtr="0">
            <a:noAutofit/>
          </a:bodyPr>
          <a:lstStyle>
            <a:lvl1pPr marL="0" indent="0" algn="l" defTabSz="914400" rtl="0" eaLnBrk="1" latinLnBrk="0" hangingPunct="1">
              <a:lnSpc>
                <a:spcPct val="100000"/>
              </a:lnSpc>
              <a:spcBef>
                <a:spcPts val="0"/>
              </a:spcBef>
              <a:spcAft>
                <a:spcPts val="600"/>
              </a:spcAft>
              <a:buFontTx/>
              <a:buNone/>
              <a:defRPr sz="900" b="1" kern="1200">
                <a:solidFill>
                  <a:schemeClr val="bg1"/>
                </a:solidFill>
                <a:latin typeface="+mn-lt"/>
                <a:ea typeface="+mn-ea"/>
                <a:cs typeface="+mn-cs"/>
              </a:defRPr>
            </a:lvl1pPr>
            <a:lvl2pPr marL="0" indent="0" algn="l" defTabSz="914400" rtl="0" eaLnBrk="1" latinLnBrk="0" hangingPunct="1">
              <a:lnSpc>
                <a:spcPct val="100000"/>
              </a:lnSpc>
              <a:spcBef>
                <a:spcPts val="0"/>
              </a:spcBef>
              <a:spcAft>
                <a:spcPts val="600"/>
              </a:spcAft>
              <a:buFontTx/>
              <a:buNone/>
              <a:defRPr sz="1400" kern="1200">
                <a:solidFill>
                  <a:schemeClr val="tx2"/>
                </a:solidFill>
                <a:latin typeface="+mn-lt"/>
                <a:ea typeface="+mn-ea"/>
                <a:cs typeface="+mn-cs"/>
              </a:defRPr>
            </a:lvl2pPr>
            <a:lvl3pPr marL="216000" indent="-216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400" kern="1200">
                <a:solidFill>
                  <a:schemeClr val="tx2"/>
                </a:solidFill>
                <a:latin typeface="+mn-lt"/>
                <a:ea typeface="+mn-ea"/>
                <a:cs typeface="+mn-cs"/>
              </a:defRPr>
            </a:lvl3pPr>
            <a:lvl4pPr marL="360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400" kern="1200">
                <a:solidFill>
                  <a:schemeClr val="tx2"/>
                </a:solidFill>
                <a:latin typeface="+mn-lt"/>
                <a:ea typeface="+mn-ea"/>
                <a:cs typeface="+mn-cs"/>
              </a:defRPr>
            </a:lvl4pPr>
            <a:lvl5pPr marL="576000" indent="-216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400" kern="1200" baseline="0">
                <a:solidFill>
                  <a:schemeClr val="tx2"/>
                </a:solidFill>
                <a:latin typeface="+mn-lt"/>
                <a:ea typeface="+mn-ea"/>
                <a:cs typeface="+mn-cs"/>
              </a:defRPr>
            </a:lvl5pPr>
            <a:lvl6pPr marL="1098000" indent="-230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900" kern="1200">
                <a:solidFill>
                  <a:schemeClr val="tx2"/>
                </a:solidFill>
                <a:latin typeface="+mn-lt"/>
                <a:ea typeface="+mn-ea"/>
                <a:cs typeface="+mn-cs"/>
              </a:defRPr>
            </a:lvl6pPr>
            <a:lvl7pPr marL="13716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900" kern="1200">
                <a:solidFill>
                  <a:schemeClr val="tx2"/>
                </a:solidFill>
                <a:latin typeface="+mn-lt"/>
                <a:ea typeface="+mn-ea"/>
                <a:cs typeface="+mn-cs"/>
              </a:defRPr>
            </a:lvl7pPr>
            <a:lvl8pPr marL="1645200" indent="-2286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900" kern="1200">
                <a:solidFill>
                  <a:schemeClr val="tx2"/>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it-IT" dirty="0"/>
              <a:t>Scenariul „Decarbonarea </a:t>
            </a:r>
            <a:r>
              <a:rPr lang="ro-RO" dirty="0"/>
              <a:t>A</a:t>
            </a:r>
            <a:r>
              <a:rPr lang="it-IT" dirty="0"/>
              <a:t>ccelerată”</a:t>
            </a:r>
          </a:p>
        </p:txBody>
      </p:sp>
      <p:grpSp>
        <p:nvGrpSpPr>
          <p:cNvPr id="14" name="Group 13">
            <a:extLst>
              <a:ext uri="{FF2B5EF4-FFF2-40B4-BE49-F238E27FC236}">
                <a16:creationId xmlns:a16="http://schemas.microsoft.com/office/drawing/2014/main" id="{6BDCB140-0E0E-4EAB-94B7-16DE6828E25F}"/>
              </a:ext>
            </a:extLst>
          </p:cNvPr>
          <p:cNvGrpSpPr/>
          <p:nvPr/>
        </p:nvGrpSpPr>
        <p:grpSpPr>
          <a:xfrm>
            <a:off x="5338826" y="3784144"/>
            <a:ext cx="4114800" cy="2057400"/>
            <a:chOff x="5338826" y="3832137"/>
            <a:chExt cx="4114800" cy="2057400"/>
          </a:xfrm>
        </p:grpSpPr>
        <p:grpSp>
          <p:nvGrpSpPr>
            <p:cNvPr id="21" name="Group 20">
              <a:extLst>
                <a:ext uri="{FF2B5EF4-FFF2-40B4-BE49-F238E27FC236}">
                  <a16:creationId xmlns:a16="http://schemas.microsoft.com/office/drawing/2014/main" id="{8B37BDBB-9B25-4CB9-B41D-CA70058F5F59}"/>
                </a:ext>
              </a:extLst>
            </p:cNvPr>
            <p:cNvGrpSpPr/>
            <p:nvPr/>
          </p:nvGrpSpPr>
          <p:grpSpPr>
            <a:xfrm>
              <a:off x="5338826" y="3832137"/>
              <a:ext cx="4114800" cy="2057400"/>
              <a:chOff x="4965600" y="1222222"/>
              <a:chExt cx="4114800" cy="2257578"/>
            </a:xfrm>
          </p:grpSpPr>
          <p:graphicFrame>
            <p:nvGraphicFramePr>
              <p:cNvPr id="22" name="Chart 21">
                <a:extLst>
                  <a:ext uri="{FF2B5EF4-FFF2-40B4-BE49-F238E27FC236}">
                    <a16:creationId xmlns:a16="http://schemas.microsoft.com/office/drawing/2014/main" id="{66DE6D5F-3284-4E61-B29F-44B2D4DDCFB6}"/>
                  </a:ext>
                </a:extLst>
              </p:cNvPr>
              <p:cNvGraphicFramePr>
                <a:graphicFrameLocks/>
              </p:cNvGraphicFramePr>
              <p:nvPr/>
            </p:nvGraphicFramePr>
            <p:xfrm>
              <a:off x="4965600" y="1422400"/>
              <a:ext cx="4114800" cy="2057400"/>
            </p:xfrm>
            <a:graphic>
              <a:graphicData uri="http://schemas.openxmlformats.org/drawingml/2006/chart">
                <c:chart xmlns:c="http://schemas.openxmlformats.org/drawingml/2006/chart" xmlns:r="http://schemas.openxmlformats.org/officeDocument/2006/relationships" r:id="rId7"/>
              </a:graphicData>
            </a:graphic>
          </p:graphicFrame>
          <p:sp>
            <p:nvSpPr>
              <p:cNvPr id="23" name="Rectangle 22">
                <a:extLst>
                  <a:ext uri="{FF2B5EF4-FFF2-40B4-BE49-F238E27FC236}">
                    <a16:creationId xmlns:a16="http://schemas.microsoft.com/office/drawing/2014/main" id="{960DF54B-C80C-4D7A-BC49-60E94136129A}"/>
                  </a:ext>
                </a:extLst>
              </p:cNvPr>
              <p:cNvSpPr/>
              <p:nvPr/>
            </p:nvSpPr>
            <p:spPr>
              <a:xfrm>
                <a:off x="5721563" y="1458575"/>
                <a:ext cx="3349783" cy="2003927"/>
              </a:xfrm>
              <a:prstGeom prst="rect">
                <a:avLst/>
              </a:prstGeom>
              <a:solidFill>
                <a:srgbClr val="00338D">
                  <a:alpha val="5000"/>
                </a:srgbClr>
              </a:solidFill>
              <a:ln>
                <a:solidFill>
                  <a:srgbClr val="00338D"/>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endParaRPr lang="ro-RO" sz="900" dirty="0">
                  <a:solidFill>
                    <a:schemeClr val="bg1"/>
                  </a:solidFill>
                </a:endParaRPr>
              </a:p>
            </p:txBody>
          </p:sp>
          <p:sp>
            <p:nvSpPr>
              <p:cNvPr id="24" name="TextBox 23">
                <a:extLst>
                  <a:ext uri="{FF2B5EF4-FFF2-40B4-BE49-F238E27FC236}">
                    <a16:creationId xmlns:a16="http://schemas.microsoft.com/office/drawing/2014/main" id="{E2BD4CC7-2537-4613-9842-E1167A77F801}"/>
                  </a:ext>
                </a:extLst>
              </p:cNvPr>
              <p:cNvSpPr txBox="1"/>
              <p:nvPr/>
            </p:nvSpPr>
            <p:spPr>
              <a:xfrm>
                <a:off x="5779506" y="1222222"/>
                <a:ext cx="3291840" cy="137160"/>
              </a:xfrm>
              <a:prstGeom prst="rect">
                <a:avLst/>
              </a:prstGeom>
              <a:noFill/>
            </p:spPr>
            <p:txBody>
              <a:bodyPr wrap="square" lIns="54610" tIns="54610" rIns="54610" bIns="54610" rtlCol="0" anchor="ctr" anchorCtr="1">
                <a:noAutofit/>
              </a:bodyPr>
              <a:lstStyle/>
              <a:p>
                <a:pPr>
                  <a:spcAft>
                    <a:spcPts val="600"/>
                  </a:spcAft>
                </a:pPr>
                <a:endParaRPr lang="ro-RO" sz="800" b="1" i="1" dirty="0">
                  <a:solidFill>
                    <a:schemeClr val="tx2"/>
                  </a:solidFill>
                </a:endParaRPr>
              </a:p>
            </p:txBody>
          </p:sp>
        </p:grpSp>
        <p:sp>
          <p:nvSpPr>
            <p:cNvPr id="12" name="Rectangle 11">
              <a:extLst>
                <a:ext uri="{FF2B5EF4-FFF2-40B4-BE49-F238E27FC236}">
                  <a16:creationId xmlns:a16="http://schemas.microsoft.com/office/drawing/2014/main" id="{306D0DF8-F778-42CE-B31F-A34BA1EBC60F}"/>
                </a:ext>
              </a:extLst>
            </p:cNvPr>
            <p:cNvSpPr/>
            <p:nvPr/>
          </p:nvSpPr>
          <p:spPr>
            <a:xfrm>
              <a:off x="6094789" y="3932117"/>
              <a:ext cx="1050288" cy="230832"/>
            </a:xfrm>
            <a:prstGeom prst="rect">
              <a:avLst/>
            </a:prstGeom>
            <a:solidFill>
              <a:srgbClr val="F2F5F9"/>
            </a:solidFill>
            <a:ln>
              <a:solidFill>
                <a:srgbClr val="00338D"/>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r>
                <a:rPr lang="en-US" sz="900" b="1" dirty="0" err="1">
                  <a:solidFill>
                    <a:srgbClr val="00338D"/>
                  </a:solidFill>
                </a:rPr>
                <a:t>Prognoz</a:t>
              </a:r>
              <a:r>
                <a:rPr lang="ro-RO" sz="900" b="1" dirty="0">
                  <a:solidFill>
                    <a:srgbClr val="00338D"/>
                  </a:solidFill>
                </a:rPr>
                <a:t>ă</a:t>
              </a:r>
            </a:p>
          </p:txBody>
        </p:sp>
      </p:grpSp>
      <p:grpSp>
        <p:nvGrpSpPr>
          <p:cNvPr id="17" name="Group 16">
            <a:extLst>
              <a:ext uri="{FF2B5EF4-FFF2-40B4-BE49-F238E27FC236}">
                <a16:creationId xmlns:a16="http://schemas.microsoft.com/office/drawing/2014/main" id="{BAAD6A71-7746-414A-B3AF-AB96B784F13C}"/>
              </a:ext>
            </a:extLst>
          </p:cNvPr>
          <p:cNvGrpSpPr/>
          <p:nvPr/>
        </p:nvGrpSpPr>
        <p:grpSpPr>
          <a:xfrm>
            <a:off x="5338826" y="1423655"/>
            <a:ext cx="4114800" cy="2057400"/>
            <a:chOff x="5338826" y="1457696"/>
            <a:chExt cx="4114800" cy="2057400"/>
          </a:xfrm>
        </p:grpSpPr>
        <p:grpSp>
          <p:nvGrpSpPr>
            <p:cNvPr id="8" name="Group 7">
              <a:extLst>
                <a:ext uri="{FF2B5EF4-FFF2-40B4-BE49-F238E27FC236}">
                  <a16:creationId xmlns:a16="http://schemas.microsoft.com/office/drawing/2014/main" id="{7C8B2D6D-D196-48FC-8CD5-A6FD531679F0}"/>
                </a:ext>
              </a:extLst>
            </p:cNvPr>
            <p:cNvGrpSpPr/>
            <p:nvPr/>
          </p:nvGrpSpPr>
          <p:grpSpPr>
            <a:xfrm>
              <a:off x="5338826" y="1457696"/>
              <a:ext cx="4114800" cy="2057400"/>
              <a:chOff x="4965600" y="1222222"/>
              <a:chExt cx="4114800" cy="2257578"/>
            </a:xfrm>
          </p:grpSpPr>
          <p:graphicFrame>
            <p:nvGraphicFramePr>
              <p:cNvPr id="16" name="Chart 15">
                <a:extLst>
                  <a:ext uri="{FF2B5EF4-FFF2-40B4-BE49-F238E27FC236}">
                    <a16:creationId xmlns:a16="http://schemas.microsoft.com/office/drawing/2014/main" id="{CB98267C-3FFE-4D6F-9736-F31C10993485}"/>
                  </a:ext>
                </a:extLst>
              </p:cNvPr>
              <p:cNvGraphicFramePr>
                <a:graphicFrameLocks/>
              </p:cNvGraphicFramePr>
              <p:nvPr/>
            </p:nvGraphicFramePr>
            <p:xfrm>
              <a:off x="4965600" y="1422400"/>
              <a:ext cx="4114800" cy="2057400"/>
            </p:xfrm>
            <a:graphic>
              <a:graphicData uri="http://schemas.openxmlformats.org/drawingml/2006/chart">
                <c:chart xmlns:c="http://schemas.openxmlformats.org/drawingml/2006/chart" xmlns:r="http://schemas.openxmlformats.org/officeDocument/2006/relationships" r:id="rId8"/>
              </a:graphicData>
            </a:graphic>
          </p:graphicFrame>
          <p:sp>
            <p:nvSpPr>
              <p:cNvPr id="4" name="Rectangle 3">
                <a:extLst>
                  <a:ext uri="{FF2B5EF4-FFF2-40B4-BE49-F238E27FC236}">
                    <a16:creationId xmlns:a16="http://schemas.microsoft.com/office/drawing/2014/main" id="{9E687792-0D09-497F-8778-E8FA4A64F022}"/>
                  </a:ext>
                </a:extLst>
              </p:cNvPr>
              <p:cNvSpPr/>
              <p:nvPr/>
            </p:nvSpPr>
            <p:spPr>
              <a:xfrm>
                <a:off x="5721563" y="1415678"/>
                <a:ext cx="3349783" cy="2046825"/>
              </a:xfrm>
              <a:prstGeom prst="rect">
                <a:avLst/>
              </a:prstGeom>
              <a:solidFill>
                <a:srgbClr val="00338D">
                  <a:alpha val="5000"/>
                </a:srgbClr>
              </a:solidFill>
              <a:ln>
                <a:solidFill>
                  <a:srgbClr val="00338D"/>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endParaRPr lang="ro-RO" sz="900" dirty="0">
                  <a:solidFill>
                    <a:schemeClr val="bg1"/>
                  </a:solidFill>
                </a:endParaRPr>
              </a:p>
            </p:txBody>
          </p:sp>
          <p:sp>
            <p:nvSpPr>
              <p:cNvPr id="7" name="TextBox 6">
                <a:extLst>
                  <a:ext uri="{FF2B5EF4-FFF2-40B4-BE49-F238E27FC236}">
                    <a16:creationId xmlns:a16="http://schemas.microsoft.com/office/drawing/2014/main" id="{96FBF9B1-CE10-4AD0-9824-41A4B1DA603F}"/>
                  </a:ext>
                </a:extLst>
              </p:cNvPr>
              <p:cNvSpPr txBox="1"/>
              <p:nvPr/>
            </p:nvSpPr>
            <p:spPr>
              <a:xfrm>
                <a:off x="6099546" y="1222222"/>
                <a:ext cx="2971800" cy="137160"/>
              </a:xfrm>
              <a:prstGeom prst="rect">
                <a:avLst/>
              </a:prstGeom>
              <a:noFill/>
            </p:spPr>
            <p:txBody>
              <a:bodyPr wrap="square" lIns="54610" tIns="54610" rIns="54610" bIns="54610" rtlCol="0" anchor="ctr" anchorCtr="1">
                <a:noAutofit/>
              </a:bodyPr>
              <a:lstStyle/>
              <a:p>
                <a:pPr>
                  <a:spcAft>
                    <a:spcPts val="600"/>
                  </a:spcAft>
                </a:pPr>
                <a:endParaRPr lang="ro-RO" sz="800" b="1" i="1" dirty="0">
                  <a:solidFill>
                    <a:schemeClr val="tx2"/>
                  </a:solidFill>
                </a:endParaRPr>
              </a:p>
            </p:txBody>
          </p:sp>
        </p:grpSp>
        <p:sp>
          <p:nvSpPr>
            <p:cNvPr id="25" name="Rectangle 24">
              <a:extLst>
                <a:ext uri="{FF2B5EF4-FFF2-40B4-BE49-F238E27FC236}">
                  <a16:creationId xmlns:a16="http://schemas.microsoft.com/office/drawing/2014/main" id="{05D34632-8EFE-4461-9B16-81A211A06489}"/>
                </a:ext>
              </a:extLst>
            </p:cNvPr>
            <p:cNvSpPr/>
            <p:nvPr/>
          </p:nvSpPr>
          <p:spPr>
            <a:xfrm>
              <a:off x="6085735" y="1515668"/>
              <a:ext cx="1050288" cy="230832"/>
            </a:xfrm>
            <a:prstGeom prst="rect">
              <a:avLst/>
            </a:prstGeom>
            <a:solidFill>
              <a:srgbClr val="F2F5F9"/>
            </a:solidFill>
            <a:ln>
              <a:solidFill>
                <a:srgbClr val="00338D"/>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r>
                <a:rPr lang="en-US" sz="900" b="1" dirty="0" err="1">
                  <a:solidFill>
                    <a:srgbClr val="00338D"/>
                  </a:solidFill>
                </a:rPr>
                <a:t>Prognoz</a:t>
              </a:r>
              <a:r>
                <a:rPr lang="ro-RO" sz="900" b="1" dirty="0">
                  <a:solidFill>
                    <a:srgbClr val="00338D"/>
                  </a:solidFill>
                </a:rPr>
                <a:t>ă</a:t>
              </a:r>
            </a:p>
          </p:txBody>
        </p:sp>
      </p:grpSp>
      <p:sp>
        <p:nvSpPr>
          <p:cNvPr id="13" name="Rectangle 12">
            <a:extLst>
              <a:ext uri="{FF2B5EF4-FFF2-40B4-BE49-F238E27FC236}">
                <a16:creationId xmlns:a16="http://schemas.microsoft.com/office/drawing/2014/main" id="{34DCB04C-ED01-487F-84E3-2985238A90D5}"/>
              </a:ext>
            </a:extLst>
          </p:cNvPr>
          <p:cNvSpPr/>
          <p:nvPr/>
        </p:nvSpPr>
        <p:spPr>
          <a:xfrm>
            <a:off x="7650762" y="6094504"/>
            <a:ext cx="2047355" cy="200055"/>
          </a:xfrm>
          <a:prstGeom prst="rect">
            <a:avLst/>
          </a:prstGeom>
        </p:spPr>
        <p:txBody>
          <a:bodyPr wrap="none">
            <a:spAutoFit/>
          </a:bodyPr>
          <a:lstStyle/>
          <a:p>
            <a:r>
              <a:rPr lang="ro-RO" sz="700" dirty="0">
                <a:solidFill>
                  <a:srgbClr val="00338D"/>
                </a:solidFill>
              </a:rPr>
              <a:t>Sursă: Transelectrica, ANRE, Analize specifice</a:t>
            </a:r>
          </a:p>
        </p:txBody>
      </p:sp>
    </p:spTree>
    <p:extLst>
      <p:ext uri="{BB962C8B-B14F-4D97-AF65-F5344CB8AC3E}">
        <p14:creationId xmlns:p14="http://schemas.microsoft.com/office/powerpoint/2010/main" val="153822188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CREATEDBY" val="Global PowerPoint Toolbar"/>
  <p:tag name="TOOLBARVERSION" val="5.1"/>
  <p:tag name="TYPE" val="Report"/>
  <p:tag name="KEYWORD" val="REPORT"/>
  <p:tag name="TEMPLATEVERSION" val="19/12/2016 11:15:30"/>
  <p:tag name="THINKCELLPRESENTATIONDONOTDELETE" val="&lt;?xml version=&quot;1.0&quot; encoding=&quot;UTF-16&quot; standalone=&quot;yes&quot;?&gt;&lt;root reqver=&quot;25060&quot;&gt;&lt;version val=&quot;28392&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1&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d.%m.%Y&lt;/m_strFormatTime&gt;&lt;m_yearfmt&gt;&lt;begin val=&quot;0&quot;/&gt;&lt;end val=&quot;0&quot;/&gt;&lt;/m_yearfmt&gt;&lt;/m_precDefaultDate&gt;&lt;m_precDefaultYear&gt;&lt;m_yearfmt&gt;&lt;begin val=&quot;0&quot;/&gt;&lt;end val=&quot;4&quot;/&gt;&lt;/m_yearfmt&gt;&lt;/m_precDefaultYear&gt;&lt;m_precDefaultQuarter&gt;&lt;m_yearfmt&gt;&lt;begin val=&quot;0&quot;/&gt;&lt;end val=&quot;4&quot;/&gt;&lt;/m_yearfmt&gt;&lt;/m_precDefaultQuarter&gt;&lt;m_precDefaultMonth&gt;&lt;m_yearfmt&gt;&lt;begin val=&quot;0&quot;/&gt;&lt;end val=&quot;4&quot;/&gt;&lt;/m_yearfmt&gt;&lt;/m_precDefaultMonth&gt;&lt;m_precDefaultWeek&gt;&lt;m_yearfmt&gt;&lt;begin val=&quot;0&quot;/&gt;&lt;end val=&quot;4&quot;/&gt;&lt;/m_yearfmt&gt;&lt;/m_precDefaultWeek&gt;&lt;m_precDefaultDay&gt;&lt;m_yearfmt&gt;&lt;begin val=&quot;0&quot;/&gt;&lt;end val=&quot;4&quot;/&gt;&lt;/m_yearfmt&gt;&lt;/m_precDefaultDay&gt;&lt;m_mruColor&gt;&lt;m_vecMRU length=&quot;0&quot;/&gt;&lt;/m_mruColor&gt;&lt;m_eweekdayFirstOfWeek val=&quot;1&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tgD5SXzVsEeSr6ZASM3NGQ"/>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5VhDPArQcDpjl8E5y08wmQ"/>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5VhDPArQcDpjl8E5y08wmQ"/>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5VhDPArQcDpjl8E5y08wmQ"/>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5VhDPArQcDpjl8E5y08wmQ"/>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5VhDPArQcDpjl8E5y08wm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Ow_xopT_rjmzJoij_UgBp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ur9JRcSnpMlCQ_OY3oRoG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ZyzCTvYdQ5.BuNfA5AAl8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OrT58Q_ruEyJMXah4bw0Iw"/>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QpXX8FrQIE6NP2xhy7sApw"/>
</p:tagLst>
</file>

<file path=ppt/theme/theme1.xml><?xml version="1.0" encoding="utf-8"?>
<a:theme xmlns:a="http://schemas.openxmlformats.org/drawingml/2006/main" name="KPMG_Report_4x3_050216_2016">
  <a:themeElements>
    <a:clrScheme name="New KPMG Colours">
      <a:dk1>
        <a:srgbClr val="000000"/>
      </a:dk1>
      <a:lt1>
        <a:sysClr val="window" lastClr="FFFFFF"/>
      </a:lt1>
      <a:dk2>
        <a:srgbClr val="00338D"/>
      </a:dk2>
      <a:lt2>
        <a:srgbClr val="005EB8"/>
      </a:lt2>
      <a:accent1>
        <a:srgbClr val="0091DA"/>
      </a:accent1>
      <a:accent2>
        <a:srgbClr val="483698"/>
      </a:accent2>
      <a:accent3>
        <a:srgbClr val="470A68"/>
      </a:accent3>
      <a:accent4>
        <a:srgbClr val="6D2077"/>
      </a:accent4>
      <a:accent5>
        <a:srgbClr val="00A3A1"/>
      </a:accent5>
      <a:accent6>
        <a:srgbClr val="C6007E"/>
      </a:accent6>
      <a:hlink>
        <a:srgbClr val="0091DA"/>
      </a:hlink>
      <a:folHlink>
        <a:srgbClr val="0091DA"/>
      </a:folHlink>
    </a:clrScheme>
    <a:fontScheme name="KPMG">
      <a:majorFont>
        <a:latin typeface="KPMG Extralight"/>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lIns="54000" tIns="54000" rIns="54000" bIns="54000" rtlCol="0" anchor="ctr"/>
      <a:lstStyle>
        <a:defPPr algn="ctr">
          <a:defRPr sz="9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54610" tIns="54610" rIns="54610" bIns="54610" rtlCol="0">
        <a:noAutofit/>
      </a:bodyPr>
      <a:lstStyle>
        <a:defPPr>
          <a:spcAft>
            <a:spcPts val="600"/>
          </a:spcAft>
          <a:defRPr sz="900" dirty="0" err="1" smtClean="0">
            <a:solidFill>
              <a:schemeClr val="tx2"/>
            </a:solidFill>
          </a:defRPr>
        </a:defPPr>
      </a:lstStyle>
    </a:txDef>
  </a:objectDefaults>
  <a:extraClrSchemeLst/>
  <a:extLst>
    <a:ext uri="{05A4C25C-085E-4340-85A3-A5531E510DB2}">
      <thm15:themeFamily xmlns:thm15="http://schemas.microsoft.com/office/thememl/2012/main" name="KPMG Report Standard Template.potx" id="{66518019-A1B4-4568-936E-E5D12907B678}" vid="{CDE6C622-0A18-412E-9819-A806E6353287}"/>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KPMG Report Standard Template</Template>
  <TotalTime>3460</TotalTime>
  <Words>1869</Words>
  <Application>Microsoft Office PowerPoint</Application>
  <PresentationFormat>A4 Paper (210x297 mm)</PresentationFormat>
  <Paragraphs>122</Paragraphs>
  <Slides>6</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6</vt:i4>
      </vt:variant>
    </vt:vector>
  </HeadingPairs>
  <TitlesOfParts>
    <vt:vector size="12" baseType="lpstr">
      <vt:lpstr>Arial</vt:lpstr>
      <vt:lpstr>Arial Narrow</vt:lpstr>
      <vt:lpstr>KPMG Extralight</vt:lpstr>
      <vt:lpstr>Wingdings</vt:lpstr>
      <vt:lpstr>KPMG_Report_4x3_050216_2016</vt:lpstr>
      <vt:lpstr>think-cell Slide</vt:lpstr>
      <vt:lpstr>Proiect de Stocare de energie electrică în baterii</vt:lpstr>
      <vt:lpstr>Configurația tehnică, performanțele și costurile aferente Sistemului de Stocare a Energiei cu Baterii (BESS)</vt:lpstr>
      <vt:lpstr>Configurația tehnică, performanțele și costurile aferente Sistemului de Stocare a Energiei cu Baterii (BESS)</vt:lpstr>
      <vt:lpstr>Alături de unele capacități hidro, capacitățile electrice de producție pe gaz sunt suficient de flexibile pentru a răspunde nevoii de reglaj secundar și terțiar rapid din SEN</vt:lpstr>
      <vt:lpstr>Imagine de ansamblu asupra pieței serviciilor tehnologice de sistem și a celei de  echilibrare</vt:lpstr>
      <vt:lpstr>Evoluția istorică și prognozată a prețurilor pe piața STS si pe piața de echilibrare</vt:lpstr>
    </vt:vector>
  </TitlesOfParts>
  <Company>KPMG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Report  template</dc:title>
  <dc:creator>Cosmin Burac</dc:creator>
  <cp:lastModifiedBy>Daniela Mocanu</cp:lastModifiedBy>
  <cp:revision>174</cp:revision>
  <dcterms:created xsi:type="dcterms:W3CDTF">2020-09-28T15:13:27Z</dcterms:created>
  <dcterms:modified xsi:type="dcterms:W3CDTF">2021-05-16T19:22:39Z</dcterms:modified>
  <cp:category>KPMG Confidential</cp:category>
</cp:coreProperties>
</file>